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57" r:id="rId3"/>
    <p:sldId id="258" r:id="rId4"/>
    <p:sldId id="259" r:id="rId5"/>
    <p:sldId id="260" r:id="rId6"/>
    <p:sldId id="261" r:id="rId7"/>
    <p:sldId id="262" r:id="rId8"/>
    <p:sldId id="263" r:id="rId9"/>
    <p:sldId id="285" r:id="rId10"/>
    <p:sldId id="287" r:id="rId11"/>
    <p:sldId id="288" r:id="rId12"/>
    <p:sldId id="289" r:id="rId13"/>
    <p:sldId id="290" r:id="rId14"/>
    <p:sldId id="291" r:id="rId15"/>
    <p:sldId id="292" r:id="rId16"/>
    <p:sldId id="293" r:id="rId17"/>
    <p:sldId id="294" r:id="rId18"/>
    <p:sldId id="295" r:id="rId19"/>
    <p:sldId id="296" r:id="rId20"/>
    <p:sldId id="297" r:id="rId21"/>
    <p:sldId id="264" r:id="rId22"/>
    <p:sldId id="265" r:id="rId23"/>
    <p:sldId id="266" r:id="rId24"/>
    <p:sldId id="506" r:id="rId25"/>
    <p:sldId id="504" r:id="rId26"/>
    <p:sldId id="267" r:id="rId27"/>
    <p:sldId id="268" r:id="rId28"/>
    <p:sldId id="269" r:id="rId29"/>
    <p:sldId id="270" r:id="rId30"/>
    <p:sldId id="271" r:id="rId31"/>
    <p:sldId id="273" r:id="rId32"/>
    <p:sldId id="274" r:id="rId33"/>
    <p:sldId id="276" r:id="rId34"/>
    <p:sldId id="277" r:id="rId35"/>
    <p:sldId id="275" r:id="rId36"/>
    <p:sldId id="278" r:id="rId37"/>
    <p:sldId id="279" r:id="rId38"/>
    <p:sldId id="298" r:id="rId39"/>
    <p:sldId id="299" r:id="rId40"/>
    <p:sldId id="300" r:id="rId41"/>
    <p:sldId id="301" r:id="rId42"/>
    <p:sldId id="302" r:id="rId43"/>
    <p:sldId id="280" r:id="rId44"/>
    <p:sldId id="507" r:id="rId45"/>
    <p:sldId id="505" r:id="rId46"/>
    <p:sldId id="503" r:id="rId47"/>
    <p:sldId id="303" r:id="rId48"/>
    <p:sldId id="508" r:id="rId49"/>
    <p:sldId id="304" r:id="rId50"/>
    <p:sldId id="305" r:id="rId51"/>
    <p:sldId id="306" r:id="rId52"/>
    <p:sldId id="307" r:id="rId53"/>
    <p:sldId id="318" r:id="rId54"/>
    <p:sldId id="319" r:id="rId55"/>
    <p:sldId id="320" r:id="rId56"/>
    <p:sldId id="494" r:id="rId57"/>
    <p:sldId id="495" r:id="rId58"/>
    <p:sldId id="493" r:id="rId59"/>
    <p:sldId id="323" r:id="rId60"/>
    <p:sldId id="308" r:id="rId61"/>
    <p:sldId id="459" r:id="rId62"/>
    <p:sldId id="496" r:id="rId63"/>
    <p:sldId id="497" r:id="rId64"/>
    <p:sldId id="309" r:id="rId65"/>
    <p:sldId id="498" r:id="rId66"/>
    <p:sldId id="499" r:id="rId67"/>
    <p:sldId id="500" r:id="rId68"/>
    <p:sldId id="501" r:id="rId69"/>
    <p:sldId id="502" r:id="rId70"/>
    <p:sldId id="310" r:id="rId71"/>
    <p:sldId id="281" r:id="rId72"/>
    <p:sldId id="282"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D6A96-3E85-46F8-ADAC-F83D2EC7A7AA}" type="datetimeFigureOut">
              <a:rPr lang="en-AU" smtClean="0"/>
              <a:t>5/05/2021</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BBDC3-C3AE-4419-A9FE-FC76BE5DC389}" type="slidenum">
              <a:rPr lang="en-AU" smtClean="0"/>
              <a:t>‹#›</a:t>
            </a:fld>
            <a:endParaRPr lang="en-AU" dirty="0"/>
          </a:p>
        </p:txBody>
      </p:sp>
    </p:spTree>
    <p:extLst>
      <p:ext uri="{BB962C8B-B14F-4D97-AF65-F5344CB8AC3E}">
        <p14:creationId xmlns:p14="http://schemas.microsoft.com/office/powerpoint/2010/main" val="205704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E2273C-E4AA-46F3-8764-E1B043089B7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5611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74AD66-22C7-4C9D-83FD-E256F10DFD7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6727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00FC0-9606-4230-B9E2-30A044F06FAE}" type="slidenum">
              <a:rPr lang="en-US" altLang="en-US"/>
              <a:pPr/>
              <a:t>62</a:t>
            </a:fld>
            <a:endParaRPr lang="en-US" alt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1532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E33A3-77EB-4224-AF21-49160BCD2D9A}" type="slidenum">
              <a:rPr lang="en-US" altLang="en-US"/>
              <a:pPr/>
              <a:t>63</a:t>
            </a:fld>
            <a:endParaRPr lang="en-US" altLang="en-U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14369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0A5A-BC9B-4E3A-8CC9-BD52872C18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49BC401-696A-4914-8062-701BC0B909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8733AB8-315D-42DB-BE54-CF4D7F81C516}"/>
              </a:ext>
            </a:extLst>
          </p:cNvPr>
          <p:cNvSpPr>
            <a:spLocks noGrp="1"/>
          </p:cNvSpPr>
          <p:nvPr>
            <p:ph type="dt" sz="half" idx="10"/>
          </p:nvPr>
        </p:nvSpPr>
        <p:spPr/>
        <p:txBody>
          <a:bodyPr/>
          <a:lstStyle/>
          <a:p>
            <a:fld id="{484893F5-80AA-4430-B4B9-0E9CA7F8952F}" type="datetimeFigureOut">
              <a:rPr lang="en-AU" smtClean="0"/>
              <a:pPr/>
              <a:t>5/05/2021</a:t>
            </a:fld>
            <a:endParaRPr lang="en-AU" dirty="0"/>
          </a:p>
        </p:txBody>
      </p:sp>
      <p:sp>
        <p:nvSpPr>
          <p:cNvPr id="5" name="Footer Placeholder 4">
            <a:extLst>
              <a:ext uri="{FF2B5EF4-FFF2-40B4-BE49-F238E27FC236}">
                <a16:creationId xmlns:a16="http://schemas.microsoft.com/office/drawing/2014/main" id="{4C009C78-D5C5-424D-9B2D-6BEE4FD1CF3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B1308E71-5227-4B38-A544-30D44BB4A38A}"/>
              </a:ext>
            </a:extLst>
          </p:cNvPr>
          <p:cNvSpPr>
            <a:spLocks noGrp="1"/>
          </p:cNvSpPr>
          <p:nvPr>
            <p:ph type="sldNum" sz="quarter" idx="12"/>
          </p:nvPr>
        </p:nvSpPr>
        <p:spPr/>
        <p:txBody>
          <a:bodyPr/>
          <a:lstStyle/>
          <a:p>
            <a:fld id="{4C611EAB-E48B-4EA8-9124-EB42C6AEA6A6}" type="slidenum">
              <a:rPr lang="en-AU" smtClean="0"/>
              <a:pPr/>
              <a:t>‹#›</a:t>
            </a:fld>
            <a:endParaRPr lang="en-AU" dirty="0"/>
          </a:p>
        </p:txBody>
      </p:sp>
    </p:spTree>
    <p:extLst>
      <p:ext uri="{BB962C8B-B14F-4D97-AF65-F5344CB8AC3E}">
        <p14:creationId xmlns:p14="http://schemas.microsoft.com/office/powerpoint/2010/main" val="4291139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BBB8F-C2EB-496E-9B04-A7C0E89A4FF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86FB8D6-1A66-427E-8ED5-29BF2E5561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921870-07C2-4DBE-8570-C94F26EDADDA}"/>
              </a:ext>
            </a:extLst>
          </p:cNvPr>
          <p:cNvSpPr>
            <a:spLocks noGrp="1"/>
          </p:cNvSpPr>
          <p:nvPr>
            <p:ph type="dt" sz="half" idx="10"/>
          </p:nvPr>
        </p:nvSpPr>
        <p:spPr/>
        <p:txBody>
          <a:bodyPr/>
          <a:lstStyle/>
          <a:p>
            <a:fld id="{484893F5-80AA-4430-B4B9-0E9CA7F8952F}" type="datetimeFigureOut">
              <a:rPr lang="en-AU" smtClean="0"/>
              <a:pPr/>
              <a:t>5/05/2021</a:t>
            </a:fld>
            <a:endParaRPr lang="en-AU" dirty="0"/>
          </a:p>
        </p:txBody>
      </p:sp>
      <p:sp>
        <p:nvSpPr>
          <p:cNvPr id="5" name="Footer Placeholder 4">
            <a:extLst>
              <a:ext uri="{FF2B5EF4-FFF2-40B4-BE49-F238E27FC236}">
                <a16:creationId xmlns:a16="http://schemas.microsoft.com/office/drawing/2014/main" id="{2CA06AE5-BA95-4E15-9D66-9D3A939A512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F4134CE4-CB67-4A32-A324-2191B0ADBB3A}"/>
              </a:ext>
            </a:extLst>
          </p:cNvPr>
          <p:cNvSpPr>
            <a:spLocks noGrp="1"/>
          </p:cNvSpPr>
          <p:nvPr>
            <p:ph type="sldNum" sz="quarter" idx="12"/>
          </p:nvPr>
        </p:nvSpPr>
        <p:spPr/>
        <p:txBody>
          <a:bodyPr/>
          <a:lstStyle/>
          <a:p>
            <a:fld id="{4C611EAB-E48B-4EA8-9124-EB42C6AEA6A6}" type="slidenum">
              <a:rPr lang="en-AU" smtClean="0"/>
              <a:pPr/>
              <a:t>‹#›</a:t>
            </a:fld>
            <a:endParaRPr lang="en-AU" dirty="0"/>
          </a:p>
        </p:txBody>
      </p:sp>
    </p:spTree>
    <p:extLst>
      <p:ext uri="{BB962C8B-B14F-4D97-AF65-F5344CB8AC3E}">
        <p14:creationId xmlns:p14="http://schemas.microsoft.com/office/powerpoint/2010/main" val="351757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F0494-AEC1-4892-A7EF-AD1CCFD9D7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9C57E89-D151-4D38-A4AF-2A3AFBF6CC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86207FC-F466-4553-8D60-7777C21C5A7E}"/>
              </a:ext>
            </a:extLst>
          </p:cNvPr>
          <p:cNvSpPr>
            <a:spLocks noGrp="1"/>
          </p:cNvSpPr>
          <p:nvPr>
            <p:ph type="dt" sz="half" idx="10"/>
          </p:nvPr>
        </p:nvSpPr>
        <p:spPr/>
        <p:txBody>
          <a:bodyPr/>
          <a:lstStyle/>
          <a:p>
            <a:fld id="{484893F5-80AA-4430-B4B9-0E9CA7F8952F}" type="datetimeFigureOut">
              <a:rPr lang="en-AU" smtClean="0"/>
              <a:pPr/>
              <a:t>5/05/2021</a:t>
            </a:fld>
            <a:endParaRPr lang="en-AU" dirty="0"/>
          </a:p>
        </p:txBody>
      </p:sp>
      <p:sp>
        <p:nvSpPr>
          <p:cNvPr id="5" name="Footer Placeholder 4">
            <a:extLst>
              <a:ext uri="{FF2B5EF4-FFF2-40B4-BE49-F238E27FC236}">
                <a16:creationId xmlns:a16="http://schemas.microsoft.com/office/drawing/2014/main" id="{BFD407B6-BB7A-480A-8FA4-0C3716860150}"/>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689A29D-E084-4BB6-B2A6-F773F7C45EAB}"/>
              </a:ext>
            </a:extLst>
          </p:cNvPr>
          <p:cNvSpPr>
            <a:spLocks noGrp="1"/>
          </p:cNvSpPr>
          <p:nvPr>
            <p:ph type="sldNum" sz="quarter" idx="12"/>
          </p:nvPr>
        </p:nvSpPr>
        <p:spPr/>
        <p:txBody>
          <a:bodyPr/>
          <a:lstStyle/>
          <a:p>
            <a:fld id="{4C611EAB-E48B-4EA8-9124-EB42C6AEA6A6}" type="slidenum">
              <a:rPr lang="en-AU" smtClean="0"/>
              <a:pPr/>
              <a:t>‹#›</a:t>
            </a:fld>
            <a:endParaRPr lang="en-AU" dirty="0"/>
          </a:p>
        </p:txBody>
      </p:sp>
    </p:spTree>
    <p:extLst>
      <p:ext uri="{BB962C8B-B14F-4D97-AF65-F5344CB8AC3E}">
        <p14:creationId xmlns:p14="http://schemas.microsoft.com/office/powerpoint/2010/main" val="173797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FBCA4-2633-46B8-9E7A-2EAE88C13B2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C36BD51-4B44-4231-9A93-46075E9EC8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C3BE6B1-5049-4029-83BA-4F584E205579}"/>
              </a:ext>
            </a:extLst>
          </p:cNvPr>
          <p:cNvSpPr>
            <a:spLocks noGrp="1"/>
          </p:cNvSpPr>
          <p:nvPr>
            <p:ph type="dt" sz="half" idx="10"/>
          </p:nvPr>
        </p:nvSpPr>
        <p:spPr/>
        <p:txBody>
          <a:bodyPr/>
          <a:lstStyle/>
          <a:p>
            <a:fld id="{484893F5-80AA-4430-B4B9-0E9CA7F8952F}" type="datetimeFigureOut">
              <a:rPr lang="en-AU" smtClean="0"/>
              <a:pPr/>
              <a:t>5/05/2021</a:t>
            </a:fld>
            <a:endParaRPr lang="en-AU" dirty="0"/>
          </a:p>
        </p:txBody>
      </p:sp>
      <p:sp>
        <p:nvSpPr>
          <p:cNvPr id="5" name="Footer Placeholder 4">
            <a:extLst>
              <a:ext uri="{FF2B5EF4-FFF2-40B4-BE49-F238E27FC236}">
                <a16:creationId xmlns:a16="http://schemas.microsoft.com/office/drawing/2014/main" id="{8C78BE2A-2275-4BF0-8E8C-19CF951C858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F12F2DE-BD53-46C5-A718-065D56FDF6DD}"/>
              </a:ext>
            </a:extLst>
          </p:cNvPr>
          <p:cNvSpPr>
            <a:spLocks noGrp="1"/>
          </p:cNvSpPr>
          <p:nvPr>
            <p:ph type="sldNum" sz="quarter" idx="12"/>
          </p:nvPr>
        </p:nvSpPr>
        <p:spPr/>
        <p:txBody>
          <a:bodyPr/>
          <a:lstStyle/>
          <a:p>
            <a:fld id="{4C611EAB-E48B-4EA8-9124-EB42C6AEA6A6}" type="slidenum">
              <a:rPr lang="en-AU" smtClean="0"/>
              <a:pPr/>
              <a:t>‹#›</a:t>
            </a:fld>
            <a:endParaRPr lang="en-AU" dirty="0"/>
          </a:p>
        </p:txBody>
      </p:sp>
    </p:spTree>
    <p:extLst>
      <p:ext uri="{BB962C8B-B14F-4D97-AF65-F5344CB8AC3E}">
        <p14:creationId xmlns:p14="http://schemas.microsoft.com/office/powerpoint/2010/main" val="480089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ED37D-7DBC-4E25-847E-0D32A55674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DF810CC-D2EC-45AA-83B4-C6A93C2FC7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5B4817-1B02-4296-A8DA-7E90C8FCF61D}"/>
              </a:ext>
            </a:extLst>
          </p:cNvPr>
          <p:cNvSpPr>
            <a:spLocks noGrp="1"/>
          </p:cNvSpPr>
          <p:nvPr>
            <p:ph type="dt" sz="half" idx="10"/>
          </p:nvPr>
        </p:nvSpPr>
        <p:spPr/>
        <p:txBody>
          <a:bodyPr/>
          <a:lstStyle/>
          <a:p>
            <a:fld id="{484893F5-80AA-4430-B4B9-0E9CA7F8952F}" type="datetimeFigureOut">
              <a:rPr lang="en-AU" smtClean="0"/>
              <a:pPr/>
              <a:t>5/05/2021</a:t>
            </a:fld>
            <a:endParaRPr lang="en-AU" dirty="0"/>
          </a:p>
        </p:txBody>
      </p:sp>
      <p:sp>
        <p:nvSpPr>
          <p:cNvPr id="5" name="Footer Placeholder 4">
            <a:extLst>
              <a:ext uri="{FF2B5EF4-FFF2-40B4-BE49-F238E27FC236}">
                <a16:creationId xmlns:a16="http://schemas.microsoft.com/office/drawing/2014/main" id="{1CDB8A3D-C1D9-4E9B-A65D-9C3287F15CF7}"/>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95B75B7F-F687-4EFE-BD1D-356994426A14}"/>
              </a:ext>
            </a:extLst>
          </p:cNvPr>
          <p:cNvSpPr>
            <a:spLocks noGrp="1"/>
          </p:cNvSpPr>
          <p:nvPr>
            <p:ph type="sldNum" sz="quarter" idx="12"/>
          </p:nvPr>
        </p:nvSpPr>
        <p:spPr/>
        <p:txBody>
          <a:bodyPr/>
          <a:lstStyle/>
          <a:p>
            <a:fld id="{4C611EAB-E48B-4EA8-9124-EB42C6AEA6A6}" type="slidenum">
              <a:rPr lang="en-AU" smtClean="0"/>
              <a:pPr/>
              <a:t>‹#›</a:t>
            </a:fld>
            <a:endParaRPr lang="en-AU" dirty="0"/>
          </a:p>
        </p:txBody>
      </p:sp>
    </p:spTree>
    <p:extLst>
      <p:ext uri="{BB962C8B-B14F-4D97-AF65-F5344CB8AC3E}">
        <p14:creationId xmlns:p14="http://schemas.microsoft.com/office/powerpoint/2010/main" val="182601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297F-1711-4E60-9B59-88590FE5EE3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7693324-49F4-48D2-AEB2-A3EB90627A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5A66CF2-A14A-46E8-9D32-791F42485C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796E462-177F-4303-B6F4-F137934201F4}"/>
              </a:ext>
            </a:extLst>
          </p:cNvPr>
          <p:cNvSpPr>
            <a:spLocks noGrp="1"/>
          </p:cNvSpPr>
          <p:nvPr>
            <p:ph type="dt" sz="half" idx="10"/>
          </p:nvPr>
        </p:nvSpPr>
        <p:spPr/>
        <p:txBody>
          <a:bodyPr/>
          <a:lstStyle/>
          <a:p>
            <a:fld id="{484893F5-80AA-4430-B4B9-0E9CA7F8952F}" type="datetimeFigureOut">
              <a:rPr lang="en-AU" smtClean="0"/>
              <a:pPr/>
              <a:t>5/05/2021</a:t>
            </a:fld>
            <a:endParaRPr lang="en-AU" dirty="0"/>
          </a:p>
        </p:txBody>
      </p:sp>
      <p:sp>
        <p:nvSpPr>
          <p:cNvPr id="6" name="Footer Placeholder 5">
            <a:extLst>
              <a:ext uri="{FF2B5EF4-FFF2-40B4-BE49-F238E27FC236}">
                <a16:creationId xmlns:a16="http://schemas.microsoft.com/office/drawing/2014/main" id="{658EA1AE-DAAB-4EE4-8B7E-9A365E1AED6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7F56B11F-1B6E-429B-8DDA-240FDFC26A27}"/>
              </a:ext>
            </a:extLst>
          </p:cNvPr>
          <p:cNvSpPr>
            <a:spLocks noGrp="1"/>
          </p:cNvSpPr>
          <p:nvPr>
            <p:ph type="sldNum" sz="quarter" idx="12"/>
          </p:nvPr>
        </p:nvSpPr>
        <p:spPr/>
        <p:txBody>
          <a:bodyPr/>
          <a:lstStyle/>
          <a:p>
            <a:fld id="{4C611EAB-E48B-4EA8-9124-EB42C6AEA6A6}" type="slidenum">
              <a:rPr lang="en-AU" smtClean="0"/>
              <a:pPr/>
              <a:t>‹#›</a:t>
            </a:fld>
            <a:endParaRPr lang="en-AU" dirty="0"/>
          </a:p>
        </p:txBody>
      </p:sp>
    </p:spTree>
    <p:extLst>
      <p:ext uri="{BB962C8B-B14F-4D97-AF65-F5344CB8AC3E}">
        <p14:creationId xmlns:p14="http://schemas.microsoft.com/office/powerpoint/2010/main" val="3655450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A7E74-1A7F-4B9A-B294-CEEA69D1571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E93797E-4E93-4D9A-B3F2-85A24DBCA3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A353E2-22EF-454E-BABB-05E81A2883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39D3C59-E34F-4991-96CD-43D50B9DC8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4C2190-0EF5-49EF-9903-8E7F055604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6D9109C-D837-46D0-BD03-AE6CADA7F6BF}"/>
              </a:ext>
            </a:extLst>
          </p:cNvPr>
          <p:cNvSpPr>
            <a:spLocks noGrp="1"/>
          </p:cNvSpPr>
          <p:nvPr>
            <p:ph type="dt" sz="half" idx="10"/>
          </p:nvPr>
        </p:nvSpPr>
        <p:spPr/>
        <p:txBody>
          <a:bodyPr/>
          <a:lstStyle/>
          <a:p>
            <a:fld id="{484893F5-80AA-4430-B4B9-0E9CA7F8952F}" type="datetimeFigureOut">
              <a:rPr lang="en-AU" smtClean="0"/>
              <a:pPr/>
              <a:t>5/05/2021</a:t>
            </a:fld>
            <a:endParaRPr lang="en-AU" dirty="0"/>
          </a:p>
        </p:txBody>
      </p:sp>
      <p:sp>
        <p:nvSpPr>
          <p:cNvPr id="8" name="Footer Placeholder 7">
            <a:extLst>
              <a:ext uri="{FF2B5EF4-FFF2-40B4-BE49-F238E27FC236}">
                <a16:creationId xmlns:a16="http://schemas.microsoft.com/office/drawing/2014/main" id="{B3B4A643-C895-4E3B-9029-9BB663746F27}"/>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E1A0671A-8523-4118-B708-8219741E625E}"/>
              </a:ext>
            </a:extLst>
          </p:cNvPr>
          <p:cNvSpPr>
            <a:spLocks noGrp="1"/>
          </p:cNvSpPr>
          <p:nvPr>
            <p:ph type="sldNum" sz="quarter" idx="12"/>
          </p:nvPr>
        </p:nvSpPr>
        <p:spPr/>
        <p:txBody>
          <a:bodyPr/>
          <a:lstStyle/>
          <a:p>
            <a:fld id="{4C611EAB-E48B-4EA8-9124-EB42C6AEA6A6}" type="slidenum">
              <a:rPr lang="en-AU" smtClean="0"/>
              <a:pPr/>
              <a:t>‹#›</a:t>
            </a:fld>
            <a:endParaRPr lang="en-AU" dirty="0"/>
          </a:p>
        </p:txBody>
      </p:sp>
    </p:spTree>
    <p:extLst>
      <p:ext uri="{BB962C8B-B14F-4D97-AF65-F5344CB8AC3E}">
        <p14:creationId xmlns:p14="http://schemas.microsoft.com/office/powerpoint/2010/main" val="267309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F471-4A16-4358-9AA4-91CA9D0DF1A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E940D96-433A-44FE-B3C6-F5E8161AC2F5}"/>
              </a:ext>
            </a:extLst>
          </p:cNvPr>
          <p:cNvSpPr>
            <a:spLocks noGrp="1"/>
          </p:cNvSpPr>
          <p:nvPr>
            <p:ph type="dt" sz="half" idx="10"/>
          </p:nvPr>
        </p:nvSpPr>
        <p:spPr/>
        <p:txBody>
          <a:bodyPr/>
          <a:lstStyle/>
          <a:p>
            <a:fld id="{484893F5-80AA-4430-B4B9-0E9CA7F8952F}" type="datetimeFigureOut">
              <a:rPr lang="en-AU" smtClean="0"/>
              <a:pPr/>
              <a:t>5/05/2021</a:t>
            </a:fld>
            <a:endParaRPr lang="en-AU" dirty="0"/>
          </a:p>
        </p:txBody>
      </p:sp>
      <p:sp>
        <p:nvSpPr>
          <p:cNvPr id="4" name="Footer Placeholder 3">
            <a:extLst>
              <a:ext uri="{FF2B5EF4-FFF2-40B4-BE49-F238E27FC236}">
                <a16:creationId xmlns:a16="http://schemas.microsoft.com/office/drawing/2014/main" id="{962EBD43-AF07-468E-AB61-2D09F4940DF8}"/>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71E7848D-E6A4-44BB-A025-7266C829FCB3}"/>
              </a:ext>
            </a:extLst>
          </p:cNvPr>
          <p:cNvSpPr>
            <a:spLocks noGrp="1"/>
          </p:cNvSpPr>
          <p:nvPr>
            <p:ph type="sldNum" sz="quarter" idx="12"/>
          </p:nvPr>
        </p:nvSpPr>
        <p:spPr/>
        <p:txBody>
          <a:bodyPr/>
          <a:lstStyle/>
          <a:p>
            <a:fld id="{4C611EAB-E48B-4EA8-9124-EB42C6AEA6A6}" type="slidenum">
              <a:rPr lang="en-AU" smtClean="0"/>
              <a:pPr/>
              <a:t>‹#›</a:t>
            </a:fld>
            <a:endParaRPr lang="en-AU" dirty="0"/>
          </a:p>
        </p:txBody>
      </p:sp>
    </p:spTree>
    <p:extLst>
      <p:ext uri="{BB962C8B-B14F-4D97-AF65-F5344CB8AC3E}">
        <p14:creationId xmlns:p14="http://schemas.microsoft.com/office/powerpoint/2010/main" val="3507738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57E813-DFEA-471E-8500-601B2B8813A1}"/>
              </a:ext>
            </a:extLst>
          </p:cNvPr>
          <p:cNvSpPr>
            <a:spLocks noGrp="1"/>
          </p:cNvSpPr>
          <p:nvPr>
            <p:ph type="dt" sz="half" idx="10"/>
          </p:nvPr>
        </p:nvSpPr>
        <p:spPr/>
        <p:txBody>
          <a:bodyPr/>
          <a:lstStyle/>
          <a:p>
            <a:fld id="{484893F5-80AA-4430-B4B9-0E9CA7F8952F}" type="datetimeFigureOut">
              <a:rPr lang="en-AU" smtClean="0"/>
              <a:pPr/>
              <a:t>5/05/2021</a:t>
            </a:fld>
            <a:endParaRPr lang="en-AU" dirty="0"/>
          </a:p>
        </p:txBody>
      </p:sp>
      <p:sp>
        <p:nvSpPr>
          <p:cNvPr id="3" name="Footer Placeholder 2">
            <a:extLst>
              <a:ext uri="{FF2B5EF4-FFF2-40B4-BE49-F238E27FC236}">
                <a16:creationId xmlns:a16="http://schemas.microsoft.com/office/drawing/2014/main" id="{2E8F1FC8-F27A-4071-8E94-A77D804399F3}"/>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6F460936-8B14-49A0-9C1F-DF412C511788}"/>
              </a:ext>
            </a:extLst>
          </p:cNvPr>
          <p:cNvSpPr>
            <a:spLocks noGrp="1"/>
          </p:cNvSpPr>
          <p:nvPr>
            <p:ph type="sldNum" sz="quarter" idx="12"/>
          </p:nvPr>
        </p:nvSpPr>
        <p:spPr/>
        <p:txBody>
          <a:bodyPr/>
          <a:lstStyle/>
          <a:p>
            <a:fld id="{4C611EAB-E48B-4EA8-9124-EB42C6AEA6A6}" type="slidenum">
              <a:rPr lang="en-AU" smtClean="0"/>
              <a:pPr/>
              <a:t>‹#›</a:t>
            </a:fld>
            <a:endParaRPr lang="en-AU" dirty="0"/>
          </a:p>
        </p:txBody>
      </p:sp>
    </p:spTree>
    <p:extLst>
      <p:ext uri="{BB962C8B-B14F-4D97-AF65-F5344CB8AC3E}">
        <p14:creationId xmlns:p14="http://schemas.microsoft.com/office/powerpoint/2010/main" val="9987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BAA72-6EFA-49B0-88DE-2917E17EC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EB2820B-C501-4435-846D-B3AF2B3FFF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262FD2C-4D36-413D-83A8-88C2BCB9A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A0049E-C84F-466B-97E7-0492C5EAE5F6}"/>
              </a:ext>
            </a:extLst>
          </p:cNvPr>
          <p:cNvSpPr>
            <a:spLocks noGrp="1"/>
          </p:cNvSpPr>
          <p:nvPr>
            <p:ph type="dt" sz="half" idx="10"/>
          </p:nvPr>
        </p:nvSpPr>
        <p:spPr/>
        <p:txBody>
          <a:bodyPr/>
          <a:lstStyle/>
          <a:p>
            <a:fld id="{484893F5-80AA-4430-B4B9-0E9CA7F8952F}" type="datetimeFigureOut">
              <a:rPr lang="en-AU" smtClean="0"/>
              <a:pPr/>
              <a:t>5/05/2021</a:t>
            </a:fld>
            <a:endParaRPr lang="en-AU" dirty="0"/>
          </a:p>
        </p:txBody>
      </p:sp>
      <p:sp>
        <p:nvSpPr>
          <p:cNvPr id="6" name="Footer Placeholder 5">
            <a:extLst>
              <a:ext uri="{FF2B5EF4-FFF2-40B4-BE49-F238E27FC236}">
                <a16:creationId xmlns:a16="http://schemas.microsoft.com/office/drawing/2014/main" id="{EFA29CAF-EB93-4F80-B0A9-E36F74C1B76F}"/>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1C4AC803-42C8-4E9B-9EA2-7F868CA89171}"/>
              </a:ext>
            </a:extLst>
          </p:cNvPr>
          <p:cNvSpPr>
            <a:spLocks noGrp="1"/>
          </p:cNvSpPr>
          <p:nvPr>
            <p:ph type="sldNum" sz="quarter" idx="12"/>
          </p:nvPr>
        </p:nvSpPr>
        <p:spPr/>
        <p:txBody>
          <a:bodyPr/>
          <a:lstStyle/>
          <a:p>
            <a:fld id="{4C611EAB-E48B-4EA8-9124-EB42C6AEA6A6}" type="slidenum">
              <a:rPr lang="en-AU" smtClean="0"/>
              <a:pPr/>
              <a:t>‹#›</a:t>
            </a:fld>
            <a:endParaRPr lang="en-AU" dirty="0"/>
          </a:p>
        </p:txBody>
      </p:sp>
    </p:spTree>
    <p:extLst>
      <p:ext uri="{BB962C8B-B14F-4D97-AF65-F5344CB8AC3E}">
        <p14:creationId xmlns:p14="http://schemas.microsoft.com/office/powerpoint/2010/main" val="179405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75A0-EA7A-49B6-92DE-A7E85CE59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ACC466A-8AFA-43FA-937D-7F6242A1DC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D7EA4561-8CA0-459B-8531-BAFCDEFD3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A8ADB9-AA28-4083-B442-2BF55CF6EE1D}"/>
              </a:ext>
            </a:extLst>
          </p:cNvPr>
          <p:cNvSpPr>
            <a:spLocks noGrp="1"/>
          </p:cNvSpPr>
          <p:nvPr>
            <p:ph type="dt" sz="half" idx="10"/>
          </p:nvPr>
        </p:nvSpPr>
        <p:spPr/>
        <p:txBody>
          <a:bodyPr/>
          <a:lstStyle/>
          <a:p>
            <a:fld id="{484893F5-80AA-4430-B4B9-0E9CA7F8952F}" type="datetimeFigureOut">
              <a:rPr lang="en-AU" smtClean="0"/>
              <a:pPr/>
              <a:t>5/05/2021</a:t>
            </a:fld>
            <a:endParaRPr lang="en-AU" dirty="0"/>
          </a:p>
        </p:txBody>
      </p:sp>
      <p:sp>
        <p:nvSpPr>
          <p:cNvPr id="6" name="Footer Placeholder 5">
            <a:extLst>
              <a:ext uri="{FF2B5EF4-FFF2-40B4-BE49-F238E27FC236}">
                <a16:creationId xmlns:a16="http://schemas.microsoft.com/office/drawing/2014/main" id="{75D2AE6B-876C-4109-B011-6E67003BB5C6}"/>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F956D14E-16B8-49C9-AD9D-7B7AE633F02F}"/>
              </a:ext>
            </a:extLst>
          </p:cNvPr>
          <p:cNvSpPr>
            <a:spLocks noGrp="1"/>
          </p:cNvSpPr>
          <p:nvPr>
            <p:ph type="sldNum" sz="quarter" idx="12"/>
          </p:nvPr>
        </p:nvSpPr>
        <p:spPr/>
        <p:txBody>
          <a:bodyPr/>
          <a:lstStyle/>
          <a:p>
            <a:fld id="{4C611EAB-E48B-4EA8-9124-EB42C6AEA6A6}" type="slidenum">
              <a:rPr lang="en-AU" smtClean="0"/>
              <a:pPr/>
              <a:t>‹#›</a:t>
            </a:fld>
            <a:endParaRPr lang="en-AU" dirty="0"/>
          </a:p>
        </p:txBody>
      </p:sp>
    </p:spTree>
    <p:extLst>
      <p:ext uri="{BB962C8B-B14F-4D97-AF65-F5344CB8AC3E}">
        <p14:creationId xmlns:p14="http://schemas.microsoft.com/office/powerpoint/2010/main" val="44097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A16A60-4AE7-4A26-B116-0199799F04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C0C6ACA-47B2-4E46-95A3-E77C3620EA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83E0446-CDEB-4D4C-AD16-B3E8888D89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893F5-80AA-4430-B4B9-0E9CA7F8952F}" type="datetimeFigureOut">
              <a:rPr lang="en-AU" smtClean="0"/>
              <a:pPr/>
              <a:t>5/05/2021</a:t>
            </a:fld>
            <a:endParaRPr lang="en-AU" dirty="0"/>
          </a:p>
        </p:txBody>
      </p:sp>
      <p:sp>
        <p:nvSpPr>
          <p:cNvPr id="5" name="Footer Placeholder 4">
            <a:extLst>
              <a:ext uri="{FF2B5EF4-FFF2-40B4-BE49-F238E27FC236}">
                <a16:creationId xmlns:a16="http://schemas.microsoft.com/office/drawing/2014/main" id="{8234C5F9-6CE0-4A82-AFF2-735FB1A35E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ED3DE15C-7C54-4472-BC32-043DBD18C5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11EAB-E48B-4EA8-9124-EB42C6AEA6A6}" type="slidenum">
              <a:rPr lang="en-AU" smtClean="0"/>
              <a:pPr/>
              <a:t>‹#›</a:t>
            </a:fld>
            <a:endParaRPr lang="en-AU" dirty="0"/>
          </a:p>
        </p:txBody>
      </p:sp>
    </p:spTree>
    <p:extLst>
      <p:ext uri="{BB962C8B-B14F-4D97-AF65-F5344CB8AC3E}">
        <p14:creationId xmlns:p14="http://schemas.microsoft.com/office/powerpoint/2010/main" val="1261735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re Always Excited to Welcome New Visitors – Abundant Rain Church">
            <a:extLst>
              <a:ext uri="{FF2B5EF4-FFF2-40B4-BE49-F238E27FC236}">
                <a16:creationId xmlns:a16="http://schemas.microsoft.com/office/drawing/2014/main" id="{452165A5-6753-4804-AE1A-1E257F69F6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
            <a:ext cx="12197422" cy="6854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34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5F16C45F-EAE6-4782-A8B3-FF333F85DB22}"/>
              </a:ext>
            </a:extLst>
          </p:cNvPr>
          <p:cNvSpPr txBox="1">
            <a:spLocks noChangeArrowheads="1"/>
          </p:cNvSpPr>
          <p:nvPr/>
        </p:nvSpPr>
        <p:spPr bwMode="auto">
          <a:xfrm>
            <a:off x="0" y="0"/>
            <a:ext cx="12192000" cy="525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5000"/>
              </a:lnSpc>
            </a:pPr>
            <a:r>
              <a:rPr lang="en-US" altLang="en-US" sz="4000" b="1" dirty="0">
                <a:latin typeface="Bookman Old Style" panose="02050604050505020204" pitchFamily="18" charset="0"/>
              </a:rPr>
              <a:t>25 From You comes the theme of my praise</a:t>
            </a:r>
          </a:p>
          <a:p>
            <a:pPr algn="ctr">
              <a:lnSpc>
                <a:spcPct val="125000"/>
              </a:lnSpc>
            </a:pPr>
            <a:r>
              <a:rPr lang="en-US" altLang="en-US" sz="4000" b="1" dirty="0">
                <a:latin typeface="Bookman Old Style" panose="02050604050505020204" pitchFamily="18" charset="0"/>
              </a:rPr>
              <a:t>in the great assembly; </a:t>
            </a:r>
            <a:br>
              <a:rPr lang="en-US" altLang="en-US" sz="4000" b="1" dirty="0">
                <a:latin typeface="Bookman Old Style" panose="02050604050505020204" pitchFamily="18" charset="0"/>
              </a:rPr>
            </a:br>
            <a:r>
              <a:rPr lang="en-US" altLang="en-US" sz="4000" b="1" spc="-150" dirty="0">
                <a:latin typeface="Bookman Old Style" panose="02050604050505020204" pitchFamily="18" charset="0"/>
              </a:rPr>
              <a:t>before those who fear You will I fulfill my vows. </a:t>
            </a:r>
          </a:p>
          <a:p>
            <a:pPr algn="ctr">
              <a:lnSpc>
                <a:spcPct val="125000"/>
              </a:lnSpc>
            </a:pPr>
            <a:endParaRPr lang="en-US" altLang="en-US" sz="1600" b="1" dirty="0">
              <a:latin typeface="Bookman Old Style" panose="02050604050505020204" pitchFamily="18" charset="0"/>
            </a:endParaRPr>
          </a:p>
          <a:p>
            <a:pPr algn="ctr">
              <a:lnSpc>
                <a:spcPct val="125000"/>
              </a:lnSpc>
            </a:pPr>
            <a:endParaRPr lang="en-US" altLang="en-US" sz="1600" b="1" dirty="0">
              <a:latin typeface="Bookman Old Style" panose="02050604050505020204" pitchFamily="18" charset="0"/>
            </a:endParaRPr>
          </a:p>
          <a:p>
            <a:pPr algn="ctr">
              <a:lnSpc>
                <a:spcPct val="125000"/>
              </a:lnSpc>
            </a:pPr>
            <a:r>
              <a:rPr lang="en-US" altLang="en-US" sz="4000" b="1" i="1" dirty="0">
                <a:latin typeface="Bookman Old Style" panose="02050604050505020204" pitchFamily="18" charset="0"/>
              </a:rPr>
              <a:t>26 The poor will eat and be satisfied; </a:t>
            </a:r>
            <a:br>
              <a:rPr lang="en-US" altLang="en-US" sz="4000" b="1" i="1" dirty="0">
                <a:latin typeface="Bookman Old Style" panose="02050604050505020204" pitchFamily="18" charset="0"/>
              </a:rPr>
            </a:br>
            <a:r>
              <a:rPr lang="en-US" altLang="en-US" sz="4000" b="1" i="1" dirty="0">
                <a:latin typeface="Bookman Old Style" panose="02050604050505020204" pitchFamily="18" charset="0"/>
              </a:rPr>
              <a:t>those who seek the LORD will praise Him— </a:t>
            </a:r>
            <a:br>
              <a:rPr lang="en-US" altLang="en-US" sz="4000" b="1" i="1" dirty="0">
                <a:latin typeface="Bookman Old Style" panose="02050604050505020204" pitchFamily="18" charset="0"/>
              </a:rPr>
            </a:br>
            <a:r>
              <a:rPr lang="en-US" altLang="en-US" sz="4000" b="1" i="1" dirty="0">
                <a:latin typeface="Bookman Old Style" panose="02050604050505020204" pitchFamily="18" charset="0"/>
              </a:rPr>
              <a:t>may your hearts live forever!</a:t>
            </a:r>
            <a:r>
              <a:rPr lang="en-US" altLang="en-US" sz="4000" b="1" dirty="0">
                <a:latin typeface="Bookman Old Style" panose="02050604050505020204"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01547040-92FC-4659-BA64-645939C097A5}"/>
              </a:ext>
            </a:extLst>
          </p:cNvPr>
          <p:cNvSpPr txBox="1">
            <a:spLocks noChangeArrowheads="1"/>
          </p:cNvSpPr>
          <p:nvPr/>
        </p:nvSpPr>
        <p:spPr bwMode="auto">
          <a:xfrm>
            <a:off x="0" y="0"/>
            <a:ext cx="12192000" cy="5561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5000"/>
              </a:lnSpc>
            </a:pPr>
            <a:r>
              <a:rPr lang="en-US" altLang="en-US" sz="4000" b="1" dirty="0">
                <a:latin typeface="Bookman Old Style" panose="02050604050505020204" pitchFamily="18" charset="0"/>
              </a:rPr>
              <a:t>27 All the ends of the earth will remember </a:t>
            </a:r>
          </a:p>
          <a:p>
            <a:pPr algn="ctr">
              <a:lnSpc>
                <a:spcPct val="125000"/>
              </a:lnSpc>
            </a:pPr>
            <a:r>
              <a:rPr lang="en-US" altLang="en-US" sz="4000" b="1" dirty="0">
                <a:latin typeface="Bookman Old Style" panose="02050604050505020204" pitchFamily="18" charset="0"/>
              </a:rPr>
              <a:t>and turn to the LORD, </a:t>
            </a:r>
            <a:br>
              <a:rPr lang="en-US" altLang="en-US" sz="4000" b="1" dirty="0">
                <a:latin typeface="Bookman Old Style" panose="02050604050505020204" pitchFamily="18" charset="0"/>
              </a:rPr>
            </a:br>
            <a:r>
              <a:rPr lang="en-US" altLang="en-US" sz="4000" b="1" dirty="0">
                <a:latin typeface="Bookman Old Style" panose="02050604050505020204" pitchFamily="18" charset="0"/>
              </a:rPr>
              <a:t>and all the families of the nations </a:t>
            </a:r>
            <a:br>
              <a:rPr lang="en-US" altLang="en-US" sz="4000" b="1" dirty="0">
                <a:latin typeface="Bookman Old Style" panose="02050604050505020204" pitchFamily="18" charset="0"/>
              </a:rPr>
            </a:br>
            <a:r>
              <a:rPr lang="en-US" altLang="en-US" sz="4000" b="1" dirty="0">
                <a:latin typeface="Bookman Old Style" panose="02050604050505020204" pitchFamily="18" charset="0"/>
              </a:rPr>
              <a:t>will bow down before Him, </a:t>
            </a:r>
          </a:p>
          <a:p>
            <a:pPr algn="ctr">
              <a:lnSpc>
                <a:spcPct val="125000"/>
              </a:lnSpc>
            </a:pPr>
            <a:endParaRPr lang="en-US" altLang="en-US" sz="1600" b="1" dirty="0">
              <a:latin typeface="Bookman Old Style" panose="02050604050505020204" pitchFamily="18" charset="0"/>
            </a:endParaRPr>
          </a:p>
          <a:p>
            <a:pPr algn="ctr">
              <a:lnSpc>
                <a:spcPct val="125000"/>
              </a:lnSpc>
            </a:pPr>
            <a:endParaRPr lang="en-US" altLang="en-US" sz="1600" b="1" dirty="0">
              <a:latin typeface="Bookman Old Style" panose="02050604050505020204" pitchFamily="18" charset="0"/>
            </a:endParaRPr>
          </a:p>
          <a:p>
            <a:pPr algn="ctr">
              <a:lnSpc>
                <a:spcPct val="125000"/>
              </a:lnSpc>
            </a:pPr>
            <a:endParaRPr lang="en-US" altLang="en-US" sz="1600" b="1" dirty="0">
              <a:latin typeface="Bookman Old Style" panose="02050604050505020204" pitchFamily="18" charset="0"/>
            </a:endParaRPr>
          </a:p>
          <a:p>
            <a:pPr algn="ctr">
              <a:lnSpc>
                <a:spcPct val="125000"/>
              </a:lnSpc>
            </a:pPr>
            <a:r>
              <a:rPr lang="en-US" altLang="en-US" sz="4000" b="1" i="1" dirty="0">
                <a:latin typeface="Bookman Old Style" panose="02050604050505020204" pitchFamily="18" charset="0"/>
              </a:rPr>
              <a:t>28 for dominion belongs to the LORD </a:t>
            </a:r>
            <a:br>
              <a:rPr lang="en-US" altLang="en-US" sz="4000" b="1" i="1" dirty="0">
                <a:latin typeface="Bookman Old Style" panose="02050604050505020204" pitchFamily="18" charset="0"/>
              </a:rPr>
            </a:br>
            <a:r>
              <a:rPr lang="en-US" altLang="en-US" sz="4000" b="1" i="1" dirty="0">
                <a:latin typeface="Bookman Old Style" panose="02050604050505020204" pitchFamily="18" charset="0"/>
              </a:rPr>
              <a:t>and He rules over the nations.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a:extLst>
              <a:ext uri="{FF2B5EF4-FFF2-40B4-BE49-F238E27FC236}">
                <a16:creationId xmlns:a16="http://schemas.microsoft.com/office/drawing/2014/main" id="{ACD99304-C600-442A-8547-752A14779B97}"/>
              </a:ext>
            </a:extLst>
          </p:cNvPr>
          <p:cNvSpPr txBox="1">
            <a:spLocks noChangeArrowheads="1"/>
          </p:cNvSpPr>
          <p:nvPr/>
        </p:nvSpPr>
        <p:spPr bwMode="auto">
          <a:xfrm>
            <a:off x="0" y="0"/>
            <a:ext cx="12192000" cy="633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25000"/>
              </a:lnSpc>
            </a:pPr>
            <a:r>
              <a:rPr lang="en-US" altLang="en-US" sz="4000" b="1" spc="-300" dirty="0">
                <a:latin typeface="Bookman Old Style" panose="02050604050505020204" pitchFamily="18" charset="0"/>
              </a:rPr>
              <a:t>29 All the rich of the earth will feast and worship;</a:t>
            </a:r>
            <a:br>
              <a:rPr lang="en-US" altLang="en-US" sz="4000" b="1" dirty="0">
                <a:latin typeface="Bookman Old Style" panose="02050604050505020204" pitchFamily="18" charset="0"/>
              </a:rPr>
            </a:br>
            <a:r>
              <a:rPr lang="en-US" altLang="en-US" sz="4000" b="1" dirty="0">
                <a:latin typeface="Bookman Old Style" panose="02050604050505020204" pitchFamily="18" charset="0"/>
              </a:rPr>
              <a:t>all who go down to the dust </a:t>
            </a:r>
          </a:p>
          <a:p>
            <a:pPr algn="ctr">
              <a:lnSpc>
                <a:spcPct val="125000"/>
              </a:lnSpc>
            </a:pPr>
            <a:r>
              <a:rPr lang="en-US" altLang="en-US" sz="4000" b="1" dirty="0">
                <a:latin typeface="Bookman Old Style" panose="02050604050505020204" pitchFamily="18" charset="0"/>
              </a:rPr>
              <a:t>will kneel before him— </a:t>
            </a:r>
            <a:br>
              <a:rPr lang="en-US" altLang="en-US" sz="4000" b="1" dirty="0">
                <a:latin typeface="Bookman Old Style" panose="02050604050505020204" pitchFamily="18" charset="0"/>
              </a:rPr>
            </a:br>
            <a:r>
              <a:rPr lang="en-US" altLang="en-US" sz="4000" b="1" dirty="0">
                <a:latin typeface="Bookman Old Style" panose="02050604050505020204" pitchFamily="18" charset="0"/>
              </a:rPr>
              <a:t>those who cannot keep themselves alive.</a:t>
            </a:r>
          </a:p>
          <a:p>
            <a:pPr algn="ctr">
              <a:lnSpc>
                <a:spcPct val="125000"/>
              </a:lnSpc>
            </a:pPr>
            <a:r>
              <a:rPr lang="en-US" altLang="en-US" sz="1600" b="1" dirty="0">
                <a:latin typeface="Bookman Old Style" panose="02050604050505020204" pitchFamily="18" charset="0"/>
              </a:rPr>
              <a:t> </a:t>
            </a:r>
          </a:p>
          <a:p>
            <a:pPr algn="ctr">
              <a:lnSpc>
                <a:spcPct val="125000"/>
              </a:lnSpc>
            </a:pPr>
            <a:endParaRPr lang="en-US" altLang="en-US" sz="1600" b="1" dirty="0">
              <a:latin typeface="Bookman Old Style" panose="02050604050505020204" pitchFamily="18" charset="0"/>
            </a:endParaRPr>
          </a:p>
          <a:p>
            <a:pPr algn="ctr">
              <a:lnSpc>
                <a:spcPct val="125000"/>
              </a:lnSpc>
            </a:pPr>
            <a:endParaRPr lang="en-US" altLang="en-US" sz="1600" b="1" dirty="0">
              <a:latin typeface="Bookman Old Style" panose="02050604050505020204" pitchFamily="18" charset="0"/>
            </a:endParaRPr>
          </a:p>
          <a:p>
            <a:pPr algn="ctr">
              <a:lnSpc>
                <a:spcPct val="125000"/>
              </a:lnSpc>
            </a:pPr>
            <a:r>
              <a:rPr lang="en-US" altLang="en-US" sz="4000" b="1" i="1" dirty="0">
                <a:latin typeface="Bookman Old Style" panose="02050604050505020204" pitchFamily="18" charset="0"/>
              </a:rPr>
              <a:t>30 Posterity will serve Him; </a:t>
            </a:r>
            <a:br>
              <a:rPr lang="en-US" altLang="en-US" sz="4000" b="1" i="1" dirty="0">
                <a:latin typeface="Bookman Old Style" panose="02050604050505020204" pitchFamily="18" charset="0"/>
              </a:rPr>
            </a:br>
            <a:r>
              <a:rPr lang="en-US" altLang="en-US" sz="4000" b="1" i="1" dirty="0">
                <a:latin typeface="Bookman Old Style" panose="02050604050505020204" pitchFamily="18" charset="0"/>
              </a:rPr>
              <a:t>future generations </a:t>
            </a:r>
          </a:p>
          <a:p>
            <a:pPr algn="ctr">
              <a:lnSpc>
                <a:spcPct val="125000"/>
              </a:lnSpc>
            </a:pPr>
            <a:r>
              <a:rPr lang="en-US" altLang="en-US" sz="4000" b="1" i="1" dirty="0">
                <a:latin typeface="Bookman Old Style" panose="02050604050505020204" pitchFamily="18" charset="0"/>
              </a:rPr>
              <a:t>will be told about the Lord.</a:t>
            </a:r>
            <a:r>
              <a:rPr lang="en-US" altLang="en-US" sz="4000" b="1" dirty="0">
                <a:latin typeface="Bookman Old Style" panose="02050604050505020204"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a:extLst>
              <a:ext uri="{FF2B5EF4-FFF2-40B4-BE49-F238E27FC236}">
                <a16:creationId xmlns:a16="http://schemas.microsoft.com/office/drawing/2014/main" id="{3734198A-BB07-46D8-A015-33BB8848A4DB}"/>
              </a:ext>
            </a:extLst>
          </p:cNvPr>
          <p:cNvSpPr txBox="1">
            <a:spLocks noChangeArrowheads="1"/>
          </p:cNvSpPr>
          <p:nvPr/>
        </p:nvSpPr>
        <p:spPr bwMode="auto">
          <a:xfrm>
            <a:off x="0" y="1"/>
            <a:ext cx="12192000" cy="367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en-US" sz="4000" b="1" i="1" dirty="0">
                <a:latin typeface="Bookman Old Style" panose="02050604050505020204" pitchFamily="18" charset="0"/>
              </a:rPr>
              <a:t>31 They will proclaim His righteousness </a:t>
            </a:r>
            <a:br>
              <a:rPr lang="en-US" altLang="en-US" sz="4000" b="1" i="1" dirty="0">
                <a:latin typeface="Bookman Old Style" panose="02050604050505020204" pitchFamily="18" charset="0"/>
              </a:rPr>
            </a:br>
            <a:r>
              <a:rPr lang="en-US" altLang="en-US" sz="4000" b="1" i="1" dirty="0">
                <a:latin typeface="Bookman Old Style" panose="02050604050505020204" pitchFamily="18" charset="0"/>
              </a:rPr>
              <a:t>to a people yet unborn— </a:t>
            </a:r>
            <a:br>
              <a:rPr lang="en-US" altLang="en-US" sz="4000" b="1" i="1" dirty="0">
                <a:latin typeface="Bookman Old Style" panose="02050604050505020204" pitchFamily="18" charset="0"/>
              </a:rPr>
            </a:br>
            <a:r>
              <a:rPr lang="en-US" altLang="en-US" sz="4000" b="1" i="1" dirty="0">
                <a:latin typeface="Bookman Old Style" panose="02050604050505020204" pitchFamily="18" charset="0"/>
              </a:rPr>
              <a:t>for He has done it.</a:t>
            </a:r>
          </a:p>
          <a:p>
            <a:pPr algn="ctr">
              <a:lnSpc>
                <a:spcPct val="150000"/>
              </a:lnSpc>
            </a:pPr>
            <a:r>
              <a:rPr lang="en-AU" altLang="en-US" sz="4000" b="1" i="1" dirty="0">
                <a:latin typeface="Bookman Old Style" panose="02050604050505020204" pitchFamily="18" charset="0"/>
              </a:rPr>
              <a:t>Amen.</a:t>
            </a:r>
            <a:endParaRPr lang="en-US" altLang="en-US" sz="4000" b="1" i="1" dirty="0">
              <a:latin typeface="Bookman Old Style" panose="020506040505050202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9D1D3889-2776-45B6-9672-6505BC326E97}"/>
              </a:ext>
            </a:extLst>
          </p:cNvPr>
          <p:cNvSpPr txBox="1">
            <a:spLocks noChangeArrowheads="1"/>
          </p:cNvSpPr>
          <p:nvPr/>
        </p:nvSpPr>
        <p:spPr bwMode="auto">
          <a:xfrm>
            <a:off x="0" y="0"/>
            <a:ext cx="12192000" cy="597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Bookman Old Style" panose="02050604050505020204" pitchFamily="18" charset="0"/>
              </a:defRPr>
            </a:lvl1pPr>
            <a:lvl2pPr marL="742950" indent="-285750" eaLnBrk="0" hangingPunct="0">
              <a:defRPr sz="3600" b="1">
                <a:solidFill>
                  <a:schemeClr val="tx1"/>
                </a:solidFill>
                <a:latin typeface="Bookman Old Style" panose="02050604050505020204" pitchFamily="18" charset="0"/>
              </a:defRPr>
            </a:lvl2pPr>
            <a:lvl3pPr marL="1143000" indent="-228600" eaLnBrk="0" hangingPunct="0">
              <a:defRPr sz="3600" b="1">
                <a:solidFill>
                  <a:schemeClr val="tx1"/>
                </a:solidFill>
                <a:latin typeface="Bookman Old Style" panose="02050604050505020204" pitchFamily="18" charset="0"/>
              </a:defRPr>
            </a:lvl3pPr>
            <a:lvl4pPr marL="1600200" indent="-228600" eaLnBrk="0" hangingPunct="0">
              <a:defRPr sz="3600" b="1">
                <a:solidFill>
                  <a:schemeClr val="tx1"/>
                </a:solidFill>
                <a:latin typeface="Bookman Old Style" panose="02050604050505020204" pitchFamily="18" charset="0"/>
              </a:defRPr>
            </a:lvl4pPr>
            <a:lvl5pPr marL="2057400" indent="-228600" eaLnBrk="0" hangingPunct="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algn="ctr" eaLnBrk="1" hangingPunct="1">
              <a:lnSpc>
                <a:spcPct val="200000"/>
              </a:lnSpc>
            </a:pPr>
            <a:r>
              <a:rPr lang="en-AU" altLang="en-US" sz="4400" dirty="0">
                <a:solidFill>
                  <a:srgbClr val="FFFF00"/>
                </a:solidFill>
              </a:rPr>
              <a:t>Joyful, joyful we adore You,</a:t>
            </a:r>
          </a:p>
          <a:p>
            <a:pPr algn="ctr" eaLnBrk="1" hangingPunct="1">
              <a:lnSpc>
                <a:spcPct val="200000"/>
              </a:lnSpc>
            </a:pPr>
            <a:r>
              <a:rPr lang="en-AU" altLang="en-US" sz="4400" dirty="0">
                <a:solidFill>
                  <a:srgbClr val="FFFF00"/>
                </a:solidFill>
              </a:rPr>
              <a:t>God of glory, God of love;</a:t>
            </a:r>
          </a:p>
          <a:p>
            <a:pPr algn="ctr" eaLnBrk="1" hangingPunct="1">
              <a:lnSpc>
                <a:spcPct val="200000"/>
              </a:lnSpc>
            </a:pPr>
            <a:r>
              <a:rPr lang="en-AU" altLang="en-US" sz="4400" dirty="0">
                <a:solidFill>
                  <a:srgbClr val="FFFF00"/>
                </a:solidFill>
              </a:rPr>
              <a:t>Hearts unfold like flowers before You</a:t>
            </a:r>
          </a:p>
          <a:p>
            <a:pPr algn="ctr" eaLnBrk="1" hangingPunct="1">
              <a:lnSpc>
                <a:spcPct val="200000"/>
              </a:lnSpc>
            </a:pPr>
            <a:r>
              <a:rPr lang="en-AU" altLang="en-US" sz="4400" dirty="0">
                <a:solidFill>
                  <a:srgbClr val="FFFF00"/>
                </a:solidFill>
              </a:rPr>
              <a:t>Opening to the sun above.</a:t>
            </a:r>
          </a:p>
          <a:p>
            <a:pPr algn="ctr" eaLnBrk="1" hangingPunct="1">
              <a:lnSpc>
                <a:spcPct val="200000"/>
              </a:lnSpc>
            </a:pPr>
            <a:r>
              <a:rPr lang="en-AU" altLang="en-US" sz="1800" i="1" dirty="0">
                <a:solidFill>
                  <a:srgbClr val="FFFF00"/>
                </a:solidFill>
              </a:rPr>
              <a:t>1/6</a:t>
            </a:r>
            <a:endParaRPr lang="en-AU" altLang="en-US" sz="3200" i="1" dirty="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DEABC5F3-3E01-47D9-BDC5-BAA41F751247}"/>
              </a:ext>
            </a:extLst>
          </p:cNvPr>
          <p:cNvSpPr txBox="1">
            <a:spLocks noChangeArrowheads="1"/>
          </p:cNvSpPr>
          <p:nvPr/>
        </p:nvSpPr>
        <p:spPr bwMode="auto">
          <a:xfrm>
            <a:off x="0" y="0"/>
            <a:ext cx="12192000" cy="597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Bookman Old Style" panose="02050604050505020204" pitchFamily="18" charset="0"/>
              </a:defRPr>
            </a:lvl1pPr>
            <a:lvl2pPr marL="742950" indent="-285750" eaLnBrk="0" hangingPunct="0">
              <a:defRPr sz="3600" b="1">
                <a:solidFill>
                  <a:schemeClr val="tx1"/>
                </a:solidFill>
                <a:latin typeface="Bookman Old Style" panose="02050604050505020204" pitchFamily="18" charset="0"/>
              </a:defRPr>
            </a:lvl2pPr>
            <a:lvl3pPr marL="1143000" indent="-228600" eaLnBrk="0" hangingPunct="0">
              <a:defRPr sz="3600" b="1">
                <a:solidFill>
                  <a:schemeClr val="tx1"/>
                </a:solidFill>
                <a:latin typeface="Bookman Old Style" panose="02050604050505020204" pitchFamily="18" charset="0"/>
              </a:defRPr>
            </a:lvl3pPr>
            <a:lvl4pPr marL="1600200" indent="-228600" eaLnBrk="0" hangingPunct="0">
              <a:defRPr sz="3600" b="1">
                <a:solidFill>
                  <a:schemeClr val="tx1"/>
                </a:solidFill>
                <a:latin typeface="Bookman Old Style" panose="02050604050505020204" pitchFamily="18" charset="0"/>
              </a:defRPr>
            </a:lvl4pPr>
            <a:lvl5pPr marL="2057400" indent="-228600" eaLnBrk="0" hangingPunct="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algn="ctr" eaLnBrk="1" hangingPunct="1">
              <a:lnSpc>
                <a:spcPct val="200000"/>
              </a:lnSpc>
            </a:pPr>
            <a:r>
              <a:rPr lang="en-AU" altLang="en-US" sz="4400" dirty="0">
                <a:solidFill>
                  <a:srgbClr val="FFFF00"/>
                </a:solidFill>
              </a:rPr>
              <a:t>Melt the clouds of sin and sadness</a:t>
            </a:r>
          </a:p>
          <a:p>
            <a:pPr algn="ctr" eaLnBrk="1" hangingPunct="1">
              <a:lnSpc>
                <a:spcPct val="200000"/>
              </a:lnSpc>
            </a:pPr>
            <a:r>
              <a:rPr lang="en-AU" altLang="en-US" sz="4400" dirty="0">
                <a:solidFill>
                  <a:srgbClr val="FFFF00"/>
                </a:solidFill>
              </a:rPr>
              <a:t>Drive the dark of doubt away;</a:t>
            </a:r>
          </a:p>
          <a:p>
            <a:pPr algn="ctr" eaLnBrk="1" hangingPunct="1">
              <a:lnSpc>
                <a:spcPct val="200000"/>
              </a:lnSpc>
            </a:pPr>
            <a:r>
              <a:rPr lang="en-AU" altLang="en-US" sz="4400" dirty="0">
                <a:solidFill>
                  <a:srgbClr val="FFFF00"/>
                </a:solidFill>
              </a:rPr>
              <a:t>Giver of immortal gladness,</a:t>
            </a:r>
          </a:p>
          <a:p>
            <a:pPr algn="ctr" eaLnBrk="1" hangingPunct="1">
              <a:lnSpc>
                <a:spcPct val="200000"/>
              </a:lnSpc>
            </a:pPr>
            <a:r>
              <a:rPr lang="en-AU" altLang="en-US" sz="4400" dirty="0">
                <a:solidFill>
                  <a:srgbClr val="FFFF00"/>
                </a:solidFill>
              </a:rPr>
              <a:t>Fill us with the light of day.</a:t>
            </a:r>
          </a:p>
          <a:p>
            <a:pPr algn="ctr" eaLnBrk="1" hangingPunct="1">
              <a:lnSpc>
                <a:spcPct val="200000"/>
              </a:lnSpc>
            </a:pPr>
            <a:r>
              <a:rPr lang="en-AU" altLang="en-US" sz="1800" i="1" dirty="0">
                <a:solidFill>
                  <a:srgbClr val="FFFF00"/>
                </a:solidFill>
              </a:rPr>
              <a:t>2/6</a:t>
            </a:r>
            <a:endParaRPr lang="en-US" altLang="en-US" sz="3200"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4E42F488-54B8-4C94-AF58-2BD1C601B41E}"/>
              </a:ext>
            </a:extLst>
          </p:cNvPr>
          <p:cNvSpPr txBox="1">
            <a:spLocks noChangeArrowheads="1"/>
          </p:cNvSpPr>
          <p:nvPr/>
        </p:nvSpPr>
        <p:spPr bwMode="auto">
          <a:xfrm>
            <a:off x="0" y="0"/>
            <a:ext cx="12192000" cy="597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Bookman Old Style" panose="02050604050505020204" pitchFamily="18" charset="0"/>
              </a:defRPr>
            </a:lvl1pPr>
            <a:lvl2pPr marL="742950" indent="-285750" eaLnBrk="0" hangingPunct="0">
              <a:defRPr sz="3600" b="1">
                <a:solidFill>
                  <a:schemeClr val="tx1"/>
                </a:solidFill>
                <a:latin typeface="Bookman Old Style" panose="02050604050505020204" pitchFamily="18" charset="0"/>
              </a:defRPr>
            </a:lvl2pPr>
            <a:lvl3pPr marL="1143000" indent="-228600" eaLnBrk="0" hangingPunct="0">
              <a:defRPr sz="3600" b="1">
                <a:solidFill>
                  <a:schemeClr val="tx1"/>
                </a:solidFill>
                <a:latin typeface="Bookman Old Style" panose="02050604050505020204" pitchFamily="18" charset="0"/>
              </a:defRPr>
            </a:lvl3pPr>
            <a:lvl4pPr marL="1600200" indent="-228600" eaLnBrk="0" hangingPunct="0">
              <a:defRPr sz="3600" b="1">
                <a:solidFill>
                  <a:schemeClr val="tx1"/>
                </a:solidFill>
                <a:latin typeface="Bookman Old Style" panose="02050604050505020204" pitchFamily="18" charset="0"/>
              </a:defRPr>
            </a:lvl4pPr>
            <a:lvl5pPr marL="2057400" indent="-228600" eaLnBrk="0" hangingPunct="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algn="ctr" eaLnBrk="1" hangingPunct="1">
              <a:lnSpc>
                <a:spcPct val="200000"/>
              </a:lnSpc>
            </a:pPr>
            <a:r>
              <a:rPr lang="en-AU" altLang="en-US" sz="4400" dirty="0">
                <a:solidFill>
                  <a:srgbClr val="FFFF00"/>
                </a:solidFill>
              </a:rPr>
              <a:t>All Your works with joy surround You,</a:t>
            </a:r>
          </a:p>
          <a:p>
            <a:pPr algn="ctr" eaLnBrk="1" hangingPunct="1">
              <a:lnSpc>
                <a:spcPct val="200000"/>
              </a:lnSpc>
            </a:pPr>
            <a:r>
              <a:rPr lang="en-AU" altLang="en-US" sz="4400" dirty="0">
                <a:solidFill>
                  <a:srgbClr val="FFFF00"/>
                </a:solidFill>
              </a:rPr>
              <a:t>Earth and heav’n reflect Your rays</a:t>
            </a:r>
          </a:p>
          <a:p>
            <a:pPr algn="ctr" eaLnBrk="1" hangingPunct="1">
              <a:lnSpc>
                <a:spcPct val="200000"/>
              </a:lnSpc>
            </a:pPr>
            <a:r>
              <a:rPr lang="en-AU" altLang="en-US" sz="4400" dirty="0">
                <a:solidFill>
                  <a:srgbClr val="FFFF00"/>
                </a:solidFill>
              </a:rPr>
              <a:t>Stars and angels sing around You,</a:t>
            </a:r>
          </a:p>
          <a:p>
            <a:pPr algn="ctr" eaLnBrk="1" hangingPunct="1">
              <a:lnSpc>
                <a:spcPct val="200000"/>
              </a:lnSpc>
            </a:pPr>
            <a:r>
              <a:rPr lang="en-AU" altLang="en-US" sz="4400" dirty="0">
                <a:solidFill>
                  <a:srgbClr val="FFFF00"/>
                </a:solidFill>
              </a:rPr>
              <a:t>Centre of unbroken praise.</a:t>
            </a:r>
          </a:p>
          <a:p>
            <a:pPr algn="ctr" eaLnBrk="1" hangingPunct="1">
              <a:lnSpc>
                <a:spcPct val="200000"/>
              </a:lnSpc>
            </a:pPr>
            <a:r>
              <a:rPr lang="en-AU" altLang="en-US" sz="1800" i="1" dirty="0">
                <a:solidFill>
                  <a:srgbClr val="FFFF00"/>
                </a:solidFill>
              </a:rPr>
              <a:t>3/6</a:t>
            </a:r>
            <a:endParaRPr lang="en-AU" altLang="en-US" sz="3200" i="1" dirty="0">
              <a:solidFill>
                <a:srgbClr val="FFFF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D405ADF6-C413-4D2B-80E9-C124D448E639}"/>
              </a:ext>
            </a:extLst>
          </p:cNvPr>
          <p:cNvSpPr txBox="1">
            <a:spLocks noChangeArrowheads="1"/>
          </p:cNvSpPr>
          <p:nvPr/>
        </p:nvSpPr>
        <p:spPr bwMode="auto">
          <a:xfrm>
            <a:off x="0" y="0"/>
            <a:ext cx="12192000" cy="597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Bookman Old Style" panose="02050604050505020204" pitchFamily="18" charset="0"/>
              </a:defRPr>
            </a:lvl1pPr>
            <a:lvl2pPr marL="742950" indent="-285750" eaLnBrk="0" hangingPunct="0">
              <a:defRPr sz="3600" b="1">
                <a:solidFill>
                  <a:schemeClr val="tx1"/>
                </a:solidFill>
                <a:latin typeface="Bookman Old Style" panose="02050604050505020204" pitchFamily="18" charset="0"/>
              </a:defRPr>
            </a:lvl2pPr>
            <a:lvl3pPr marL="1143000" indent="-228600" eaLnBrk="0" hangingPunct="0">
              <a:defRPr sz="3600" b="1">
                <a:solidFill>
                  <a:schemeClr val="tx1"/>
                </a:solidFill>
                <a:latin typeface="Bookman Old Style" panose="02050604050505020204" pitchFamily="18" charset="0"/>
              </a:defRPr>
            </a:lvl3pPr>
            <a:lvl4pPr marL="1600200" indent="-228600" eaLnBrk="0" hangingPunct="0">
              <a:defRPr sz="3600" b="1">
                <a:solidFill>
                  <a:schemeClr val="tx1"/>
                </a:solidFill>
                <a:latin typeface="Bookman Old Style" panose="02050604050505020204" pitchFamily="18" charset="0"/>
              </a:defRPr>
            </a:lvl4pPr>
            <a:lvl5pPr marL="2057400" indent="-228600" eaLnBrk="0" hangingPunct="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algn="ctr" eaLnBrk="1" hangingPunct="1">
              <a:lnSpc>
                <a:spcPct val="200000"/>
              </a:lnSpc>
            </a:pPr>
            <a:r>
              <a:rPr lang="en-AU" altLang="en-US" sz="4400" dirty="0">
                <a:solidFill>
                  <a:srgbClr val="FFFF00"/>
                </a:solidFill>
              </a:rPr>
              <a:t>Field and forest, vale and mountain,</a:t>
            </a:r>
          </a:p>
          <a:p>
            <a:pPr algn="ctr" eaLnBrk="1" hangingPunct="1">
              <a:lnSpc>
                <a:spcPct val="200000"/>
              </a:lnSpc>
            </a:pPr>
            <a:r>
              <a:rPr lang="en-AU" altLang="en-US" sz="4400" dirty="0">
                <a:solidFill>
                  <a:srgbClr val="FFFF00"/>
                </a:solidFill>
              </a:rPr>
              <a:t>Flowery meadow, flashing sea. </a:t>
            </a:r>
          </a:p>
          <a:p>
            <a:pPr algn="ctr" eaLnBrk="1" hangingPunct="1">
              <a:lnSpc>
                <a:spcPct val="200000"/>
              </a:lnSpc>
            </a:pPr>
            <a:r>
              <a:rPr lang="en-AU" altLang="en-US" sz="4400" dirty="0">
                <a:solidFill>
                  <a:srgbClr val="FFFF00"/>
                </a:solidFill>
              </a:rPr>
              <a:t>Singing bird and flowing fountain</a:t>
            </a:r>
          </a:p>
          <a:p>
            <a:pPr algn="ctr" eaLnBrk="1" hangingPunct="1">
              <a:lnSpc>
                <a:spcPct val="200000"/>
              </a:lnSpc>
            </a:pPr>
            <a:r>
              <a:rPr lang="en-AU" altLang="en-US" sz="4400" dirty="0">
                <a:solidFill>
                  <a:srgbClr val="FFFF00"/>
                </a:solidFill>
              </a:rPr>
              <a:t>Call to praise You joyfully.</a:t>
            </a:r>
          </a:p>
          <a:p>
            <a:pPr algn="ctr" eaLnBrk="1" hangingPunct="1">
              <a:lnSpc>
                <a:spcPct val="200000"/>
              </a:lnSpc>
            </a:pPr>
            <a:r>
              <a:rPr lang="en-AU" altLang="en-US" sz="1800" i="1" dirty="0">
                <a:solidFill>
                  <a:srgbClr val="FFFF00"/>
                </a:solidFill>
              </a:rPr>
              <a:t>4/6</a:t>
            </a:r>
            <a:endParaRPr lang="en-US" altLang="en-US" sz="1800"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3378C651-95E4-4002-B3FA-715C49B5A25B}"/>
              </a:ext>
            </a:extLst>
          </p:cNvPr>
          <p:cNvSpPr txBox="1">
            <a:spLocks noChangeArrowheads="1"/>
          </p:cNvSpPr>
          <p:nvPr/>
        </p:nvSpPr>
        <p:spPr bwMode="auto">
          <a:xfrm>
            <a:off x="0" y="0"/>
            <a:ext cx="12192000" cy="597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Bookman Old Style" panose="02050604050505020204" pitchFamily="18" charset="0"/>
              </a:defRPr>
            </a:lvl1pPr>
            <a:lvl2pPr marL="742950" indent="-285750" eaLnBrk="0" hangingPunct="0">
              <a:defRPr sz="3600" b="1">
                <a:solidFill>
                  <a:schemeClr val="tx1"/>
                </a:solidFill>
                <a:latin typeface="Bookman Old Style" panose="02050604050505020204" pitchFamily="18" charset="0"/>
              </a:defRPr>
            </a:lvl2pPr>
            <a:lvl3pPr marL="1143000" indent="-228600" eaLnBrk="0" hangingPunct="0">
              <a:defRPr sz="3600" b="1">
                <a:solidFill>
                  <a:schemeClr val="tx1"/>
                </a:solidFill>
                <a:latin typeface="Bookman Old Style" panose="02050604050505020204" pitchFamily="18" charset="0"/>
              </a:defRPr>
            </a:lvl3pPr>
            <a:lvl4pPr marL="1600200" indent="-228600" eaLnBrk="0" hangingPunct="0">
              <a:defRPr sz="3600" b="1">
                <a:solidFill>
                  <a:schemeClr val="tx1"/>
                </a:solidFill>
                <a:latin typeface="Bookman Old Style" panose="02050604050505020204" pitchFamily="18" charset="0"/>
              </a:defRPr>
            </a:lvl4pPr>
            <a:lvl5pPr marL="2057400" indent="-228600" eaLnBrk="0" hangingPunct="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algn="ctr" eaLnBrk="1" hangingPunct="1">
              <a:lnSpc>
                <a:spcPct val="200000"/>
              </a:lnSpc>
            </a:pPr>
            <a:r>
              <a:rPr lang="en-AU" altLang="en-US" sz="4400" dirty="0">
                <a:solidFill>
                  <a:srgbClr val="FFFF00"/>
                </a:solidFill>
              </a:rPr>
              <a:t>You are giving and forgiving,</a:t>
            </a:r>
          </a:p>
          <a:p>
            <a:pPr algn="ctr" eaLnBrk="1" hangingPunct="1">
              <a:lnSpc>
                <a:spcPct val="200000"/>
              </a:lnSpc>
            </a:pPr>
            <a:r>
              <a:rPr lang="en-AU" altLang="en-US" sz="4400" dirty="0">
                <a:solidFill>
                  <a:srgbClr val="FFFF00"/>
                </a:solidFill>
              </a:rPr>
              <a:t>Ever blessing, ever blest,</a:t>
            </a:r>
          </a:p>
          <a:p>
            <a:pPr algn="ctr" eaLnBrk="1" hangingPunct="1">
              <a:lnSpc>
                <a:spcPct val="200000"/>
              </a:lnSpc>
            </a:pPr>
            <a:r>
              <a:rPr lang="en-AU" altLang="en-US" sz="4400" dirty="0">
                <a:solidFill>
                  <a:srgbClr val="FFFF00"/>
                </a:solidFill>
              </a:rPr>
              <a:t>Well spring of the joy of living,</a:t>
            </a:r>
          </a:p>
          <a:p>
            <a:pPr algn="ctr" eaLnBrk="1" hangingPunct="1">
              <a:lnSpc>
                <a:spcPct val="200000"/>
              </a:lnSpc>
            </a:pPr>
            <a:r>
              <a:rPr lang="en-AU" altLang="en-US" sz="4400" dirty="0">
                <a:solidFill>
                  <a:srgbClr val="FFFF00"/>
                </a:solidFill>
              </a:rPr>
              <a:t>Ocean-depth of happy rest.</a:t>
            </a:r>
          </a:p>
          <a:p>
            <a:pPr algn="ctr" eaLnBrk="1" hangingPunct="1">
              <a:lnSpc>
                <a:spcPct val="200000"/>
              </a:lnSpc>
            </a:pPr>
            <a:r>
              <a:rPr lang="en-AU" altLang="en-US" sz="1800" i="1" dirty="0">
                <a:solidFill>
                  <a:srgbClr val="FFFF00"/>
                </a:solidFill>
              </a:rPr>
              <a:t>5/6</a:t>
            </a:r>
            <a:endParaRPr lang="en-AU" altLang="en-US" sz="3200" i="1"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 John's Reflection – 5th Sunday of Easter | Australian Catholic Cursillo  Movement">
            <a:extLst>
              <a:ext uri="{FF2B5EF4-FFF2-40B4-BE49-F238E27FC236}">
                <a16:creationId xmlns:a16="http://schemas.microsoft.com/office/drawing/2014/main" id="{48F9957F-6387-4FE3-9485-C4353BFFD9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05" y="-56036"/>
            <a:ext cx="12230671" cy="691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936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0A0F7923-A16A-422A-A7A5-5F794F42E248}"/>
              </a:ext>
            </a:extLst>
          </p:cNvPr>
          <p:cNvSpPr txBox="1">
            <a:spLocks noChangeArrowheads="1"/>
          </p:cNvSpPr>
          <p:nvPr/>
        </p:nvSpPr>
        <p:spPr bwMode="auto">
          <a:xfrm>
            <a:off x="0" y="1"/>
            <a:ext cx="12192000" cy="644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tx1"/>
                </a:solidFill>
                <a:latin typeface="Bookman Old Style" panose="02050604050505020204" pitchFamily="18" charset="0"/>
              </a:defRPr>
            </a:lvl1pPr>
            <a:lvl2pPr marL="742950" indent="-285750" eaLnBrk="0" hangingPunct="0">
              <a:defRPr sz="3600" b="1">
                <a:solidFill>
                  <a:schemeClr val="tx1"/>
                </a:solidFill>
                <a:latin typeface="Bookman Old Style" panose="02050604050505020204" pitchFamily="18" charset="0"/>
              </a:defRPr>
            </a:lvl2pPr>
            <a:lvl3pPr marL="1143000" indent="-228600" eaLnBrk="0" hangingPunct="0">
              <a:defRPr sz="3600" b="1">
                <a:solidFill>
                  <a:schemeClr val="tx1"/>
                </a:solidFill>
                <a:latin typeface="Bookman Old Style" panose="02050604050505020204" pitchFamily="18" charset="0"/>
              </a:defRPr>
            </a:lvl3pPr>
            <a:lvl4pPr marL="1600200" indent="-228600" eaLnBrk="0" hangingPunct="0">
              <a:defRPr sz="3600" b="1">
                <a:solidFill>
                  <a:schemeClr val="tx1"/>
                </a:solidFill>
                <a:latin typeface="Bookman Old Style" panose="02050604050505020204" pitchFamily="18" charset="0"/>
              </a:defRPr>
            </a:lvl4pPr>
            <a:lvl5pPr marL="2057400" indent="-228600" eaLnBrk="0" hangingPunct="0">
              <a:defRPr sz="3600" b="1">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600" b="1">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600" b="1">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600" b="1">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600" b="1">
                <a:solidFill>
                  <a:schemeClr val="tx1"/>
                </a:solidFill>
                <a:latin typeface="Bookman Old Style" panose="02050604050505020204" pitchFamily="18" charset="0"/>
              </a:defRPr>
            </a:lvl9pPr>
          </a:lstStyle>
          <a:p>
            <a:pPr algn="ctr" eaLnBrk="1" hangingPunct="1">
              <a:lnSpc>
                <a:spcPct val="200000"/>
              </a:lnSpc>
            </a:pPr>
            <a:r>
              <a:rPr lang="en-AU" altLang="en-US" sz="4400" dirty="0">
                <a:solidFill>
                  <a:srgbClr val="FFFF00"/>
                </a:solidFill>
              </a:rPr>
              <a:t>You our Father, Christ our brother</a:t>
            </a:r>
          </a:p>
          <a:p>
            <a:pPr algn="ctr" eaLnBrk="1" hangingPunct="1">
              <a:lnSpc>
                <a:spcPct val="200000"/>
              </a:lnSpc>
            </a:pPr>
            <a:r>
              <a:rPr lang="en-AU" altLang="en-US" sz="4400" dirty="0">
                <a:solidFill>
                  <a:srgbClr val="FFFF00"/>
                </a:solidFill>
              </a:rPr>
              <a:t>All are Yours who live in love;</a:t>
            </a:r>
          </a:p>
          <a:p>
            <a:pPr algn="ctr" eaLnBrk="1" hangingPunct="1">
              <a:lnSpc>
                <a:spcPct val="200000"/>
              </a:lnSpc>
            </a:pPr>
            <a:r>
              <a:rPr lang="en-AU" altLang="en-US" sz="4400" dirty="0">
                <a:solidFill>
                  <a:srgbClr val="FFFF00"/>
                </a:solidFill>
              </a:rPr>
              <a:t>Teach us how to love each other,</a:t>
            </a:r>
          </a:p>
          <a:p>
            <a:pPr algn="ctr" eaLnBrk="1" hangingPunct="1">
              <a:lnSpc>
                <a:spcPct val="200000"/>
              </a:lnSpc>
            </a:pPr>
            <a:r>
              <a:rPr lang="en-AU" altLang="en-US" sz="4400" dirty="0">
                <a:solidFill>
                  <a:srgbClr val="FFFF00"/>
                </a:solidFill>
              </a:rPr>
              <a:t>Lift us to Your joy above.</a:t>
            </a:r>
          </a:p>
          <a:p>
            <a:pPr algn="ctr" eaLnBrk="1" hangingPunct="1">
              <a:lnSpc>
                <a:spcPct val="200000"/>
              </a:lnSpc>
            </a:pPr>
            <a:r>
              <a:rPr lang="en-AU" altLang="en-US" sz="1800" i="1" dirty="0">
                <a:solidFill>
                  <a:srgbClr val="FFFF00"/>
                </a:solidFill>
              </a:rPr>
              <a:t>6/6</a:t>
            </a:r>
          </a:p>
          <a:p>
            <a:pPr algn="ctr" eaLnBrk="1" hangingPunct="1">
              <a:lnSpc>
                <a:spcPct val="140000"/>
              </a:lnSpc>
            </a:pPr>
            <a:r>
              <a:rPr lang="en-AU" altLang="en-US" sz="2000" dirty="0">
                <a:solidFill>
                  <a:srgbClr val="FFFF00"/>
                </a:solidFill>
              </a:rPr>
              <a:t>Adapted from Ludwig van Beethoven 1770-1827  </a:t>
            </a:r>
            <a:endParaRPr lang="en-US" alt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014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ee Announcement Picture, Download Free Announcement Picture png images,  Free ClipArts on Clipart Library">
            <a:extLst>
              <a:ext uri="{FF2B5EF4-FFF2-40B4-BE49-F238E27FC236}">
                <a16:creationId xmlns:a16="http://schemas.microsoft.com/office/drawing/2014/main" id="{2EF5750B-3D78-4709-82DD-56AD87E9DB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8109" y="0"/>
            <a:ext cx="9187062" cy="688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148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hildren sharing and learning to share | Raising Children Network">
            <a:extLst>
              <a:ext uri="{FF2B5EF4-FFF2-40B4-BE49-F238E27FC236}">
                <a16:creationId xmlns:a16="http://schemas.microsoft.com/office/drawing/2014/main" id="{93F5802C-C3DC-4AE8-A268-78FAF59CA5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822"/>
            <a:ext cx="12198804" cy="685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593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ebsite&#10;&#10;Description automatically generated">
            <a:extLst>
              <a:ext uri="{FF2B5EF4-FFF2-40B4-BE49-F238E27FC236}">
                <a16:creationId xmlns:a16="http://schemas.microsoft.com/office/drawing/2014/main" id="{EDC019EB-44BF-42A2-A7B9-55ACB8E23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69705"/>
            <a:ext cx="12192000" cy="10363201"/>
          </a:xfrm>
          <a:prstGeom prst="rect">
            <a:avLst/>
          </a:prstGeom>
        </p:spPr>
      </p:pic>
      <p:sp>
        <p:nvSpPr>
          <p:cNvPr id="4" name="TextBox 3">
            <a:extLst>
              <a:ext uri="{FF2B5EF4-FFF2-40B4-BE49-F238E27FC236}">
                <a16:creationId xmlns:a16="http://schemas.microsoft.com/office/drawing/2014/main" id="{DD02E0D1-9626-4741-B884-965B1093E756}"/>
              </a:ext>
            </a:extLst>
          </p:cNvPr>
          <p:cNvSpPr txBox="1"/>
          <p:nvPr/>
        </p:nvSpPr>
        <p:spPr>
          <a:xfrm>
            <a:off x="715616" y="5560861"/>
            <a:ext cx="10561983" cy="1323439"/>
          </a:xfrm>
          <a:prstGeom prst="rect">
            <a:avLst/>
          </a:prstGeom>
          <a:noFill/>
        </p:spPr>
        <p:txBody>
          <a:bodyPr wrap="square" rtlCol="0">
            <a:spAutoFit/>
          </a:bodyPr>
          <a:lstStyle/>
          <a:p>
            <a:pPr algn="ctr"/>
            <a:r>
              <a:rPr lang="en-US" sz="4000" dirty="0">
                <a:latin typeface="Abadi" panose="020B0604020202020204" pitchFamily="34" charset="0"/>
              </a:rPr>
              <a:t>Painting by Win Baseby, entered in </a:t>
            </a:r>
          </a:p>
          <a:p>
            <a:pPr algn="ctr"/>
            <a:r>
              <a:rPr lang="en-US" sz="4000" dirty="0">
                <a:latin typeface="Abadi" panose="020B0604020202020204" pitchFamily="34" charset="0"/>
              </a:rPr>
              <a:t>Royal Easter Show, and was sold !!</a:t>
            </a:r>
            <a:endParaRPr lang="en-AU" sz="4000" dirty="0">
              <a:latin typeface="Abadi" panose="020B0604020202020204" pitchFamily="34" charset="0"/>
            </a:endParaRPr>
          </a:p>
        </p:txBody>
      </p:sp>
    </p:spTree>
    <p:extLst>
      <p:ext uri="{BB962C8B-B14F-4D97-AF65-F5344CB8AC3E}">
        <p14:creationId xmlns:p14="http://schemas.microsoft.com/office/powerpoint/2010/main" val="1664231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llsend Swimming Pool | Swimming Lessons &amp; School in Wallsend">
            <a:extLst>
              <a:ext uri="{FF2B5EF4-FFF2-40B4-BE49-F238E27FC236}">
                <a16:creationId xmlns:a16="http://schemas.microsoft.com/office/drawing/2014/main" id="{BFB4F348-181B-4F30-AEC4-12E4B3BD0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3" y="8674"/>
            <a:ext cx="12203263" cy="69010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3554A5D-9BD4-425C-8D5A-2DD96A710E61}"/>
              </a:ext>
            </a:extLst>
          </p:cNvPr>
          <p:cNvSpPr txBox="1"/>
          <p:nvPr/>
        </p:nvSpPr>
        <p:spPr>
          <a:xfrm>
            <a:off x="1195754" y="239151"/>
            <a:ext cx="9720775" cy="1754326"/>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water in the next lane is just as wet as your lane. </a:t>
            </a:r>
            <a:endParaRPr lang="en-AU" sz="5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601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Orbit Offering Still | Still Backgrounds for Worship">
            <a:extLst>
              <a:ext uri="{FF2B5EF4-FFF2-40B4-BE49-F238E27FC236}">
                <a16:creationId xmlns:a16="http://schemas.microsoft.com/office/drawing/2014/main" id="{A88A23AB-2984-4000-9678-360F18C7AF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
            <a:ext cx="12192000" cy="682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930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873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ible Study on Acts | Pastor Joe McGarry">
            <a:extLst>
              <a:ext uri="{FF2B5EF4-FFF2-40B4-BE49-F238E27FC236}">
                <a16:creationId xmlns:a16="http://schemas.microsoft.com/office/drawing/2014/main" id="{C437D1D7-B5BE-47B8-9C36-6B24058EC7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04"/>
            <a:ext cx="12191999" cy="6865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85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863417"/>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Philip and the Ethiopian</a:t>
            </a:r>
          </a:p>
          <a:p>
            <a:r>
              <a:rPr lang="en-US" sz="4000" baseline="30000" dirty="0">
                <a:latin typeface="Arial" panose="020B0604020202020204" pitchFamily="34" charset="0"/>
                <a:cs typeface="Arial" panose="020B0604020202020204" pitchFamily="34" charset="0"/>
              </a:rPr>
              <a:t>26 </a:t>
            </a:r>
            <a:r>
              <a:rPr lang="en-US" sz="4000" dirty="0">
                <a:latin typeface="Arial" panose="020B0604020202020204" pitchFamily="34" charset="0"/>
                <a:cs typeface="Arial" panose="020B0604020202020204" pitchFamily="34" charset="0"/>
              </a:rPr>
              <a:t>Now an angel of the Lord said to Philip,</a:t>
            </a:r>
          </a:p>
          <a:p>
            <a:r>
              <a:rPr lang="en-US" sz="4000" dirty="0">
                <a:latin typeface="Arial" panose="020B0604020202020204" pitchFamily="34" charset="0"/>
                <a:cs typeface="Arial" panose="020B0604020202020204" pitchFamily="34" charset="0"/>
              </a:rPr>
              <a:t>“Go south to the road—the desert road—that goes down from Jerusalem to Gaza.” </a:t>
            </a:r>
          </a:p>
          <a:p>
            <a:r>
              <a:rPr lang="en-US" sz="4000" baseline="30000" dirty="0">
                <a:latin typeface="Arial" panose="020B0604020202020204" pitchFamily="34" charset="0"/>
                <a:cs typeface="Arial" panose="020B0604020202020204" pitchFamily="34" charset="0"/>
              </a:rPr>
              <a:t>27 </a:t>
            </a:r>
            <a:r>
              <a:rPr lang="en-US" sz="4000" dirty="0">
                <a:latin typeface="Arial" panose="020B0604020202020204" pitchFamily="34" charset="0"/>
                <a:cs typeface="Arial" panose="020B0604020202020204" pitchFamily="34" charset="0"/>
              </a:rPr>
              <a:t>So he started out, and on his way, he met an Ethiopian eunuch, an important official in charge </a:t>
            </a:r>
          </a:p>
          <a:p>
            <a:r>
              <a:rPr lang="en-US" sz="4000" dirty="0">
                <a:latin typeface="Arial" panose="020B0604020202020204" pitchFamily="34" charset="0"/>
                <a:cs typeface="Arial" panose="020B0604020202020204" pitchFamily="34" charset="0"/>
              </a:rPr>
              <a:t>of all the treasury of the Kandake (which means </a:t>
            </a:r>
          </a:p>
          <a:p>
            <a:r>
              <a:rPr lang="en-US" sz="4000" dirty="0">
                <a:latin typeface="Arial" panose="020B0604020202020204" pitchFamily="34" charset="0"/>
                <a:cs typeface="Arial" panose="020B0604020202020204" pitchFamily="34" charset="0"/>
              </a:rPr>
              <a:t>“queen of the Ethiopians”). </a:t>
            </a:r>
          </a:p>
          <a:p>
            <a:r>
              <a:rPr lang="en-US" sz="4000" dirty="0">
                <a:latin typeface="Arial" panose="020B0604020202020204" pitchFamily="34" charset="0"/>
                <a:cs typeface="Arial" panose="020B0604020202020204" pitchFamily="34" charset="0"/>
              </a:rPr>
              <a:t>This man had gone to Jerusalem to worship, </a:t>
            </a:r>
          </a:p>
          <a:p>
            <a:r>
              <a:rPr lang="en-US" sz="4000" baseline="30000" dirty="0">
                <a:latin typeface="Arial" panose="020B0604020202020204" pitchFamily="34" charset="0"/>
                <a:cs typeface="Arial" panose="020B0604020202020204" pitchFamily="34" charset="0"/>
              </a:rPr>
              <a:t>28 </a:t>
            </a:r>
            <a:r>
              <a:rPr lang="en-US" sz="4000" dirty="0">
                <a:latin typeface="Arial" panose="020B0604020202020204" pitchFamily="34" charset="0"/>
                <a:cs typeface="Arial" panose="020B0604020202020204" pitchFamily="34" charset="0"/>
              </a:rPr>
              <a:t>and on his way home, was sitting in his chariot reading the Book of Isaiah the prophet. </a:t>
            </a:r>
          </a:p>
        </p:txBody>
      </p:sp>
    </p:spTree>
    <p:extLst>
      <p:ext uri="{BB962C8B-B14F-4D97-AF65-F5344CB8AC3E}">
        <p14:creationId xmlns:p14="http://schemas.microsoft.com/office/powerpoint/2010/main" val="410165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807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A0FC8-705A-4C35-8FB5-1BA3816B30EC}"/>
              </a:ext>
            </a:extLst>
          </p:cNvPr>
          <p:cNvSpPr txBox="1"/>
          <p:nvPr/>
        </p:nvSpPr>
        <p:spPr>
          <a:xfrm>
            <a:off x="0" y="0"/>
            <a:ext cx="12192000" cy="5632311"/>
          </a:xfrm>
          <a:prstGeom prst="rect">
            <a:avLst/>
          </a:prstGeom>
          <a:noFill/>
        </p:spPr>
        <p:txBody>
          <a:bodyPr wrap="square" rtlCol="0">
            <a:spAutoFit/>
          </a:bodyPr>
          <a:lstStyle/>
          <a:p>
            <a:r>
              <a:rPr lang="en-US" sz="4000" baseline="30000" dirty="0">
                <a:latin typeface="Arial" panose="020B0604020202020204" pitchFamily="34" charset="0"/>
                <a:cs typeface="Arial" panose="020B0604020202020204" pitchFamily="34" charset="0"/>
              </a:rPr>
              <a:t>29 </a:t>
            </a:r>
            <a:r>
              <a:rPr lang="en-US" sz="4000" dirty="0">
                <a:latin typeface="Arial" panose="020B0604020202020204" pitchFamily="34" charset="0"/>
                <a:cs typeface="Arial" panose="020B0604020202020204" pitchFamily="34" charset="0"/>
              </a:rPr>
              <a:t>The Spirit told Philip, </a:t>
            </a:r>
          </a:p>
          <a:p>
            <a:r>
              <a:rPr lang="en-US" sz="4000" dirty="0">
                <a:latin typeface="Arial" panose="020B0604020202020204" pitchFamily="34" charset="0"/>
                <a:cs typeface="Arial" panose="020B0604020202020204" pitchFamily="34" charset="0"/>
              </a:rPr>
              <a:t>“Go to that chariot and stay near it.”</a:t>
            </a:r>
          </a:p>
          <a:p>
            <a:r>
              <a:rPr lang="en-US" sz="4000" baseline="30000" dirty="0">
                <a:latin typeface="Arial" panose="020B0604020202020204" pitchFamily="34" charset="0"/>
                <a:cs typeface="Arial" panose="020B0604020202020204" pitchFamily="34" charset="0"/>
              </a:rPr>
              <a:t>30 </a:t>
            </a:r>
            <a:r>
              <a:rPr lang="en-US" sz="4000" dirty="0">
                <a:latin typeface="Arial" panose="020B0604020202020204" pitchFamily="34" charset="0"/>
                <a:cs typeface="Arial" panose="020B0604020202020204" pitchFamily="34" charset="0"/>
              </a:rPr>
              <a:t>Then Philip ran up to the chariot and heard the man reading Isaiah the prophet. </a:t>
            </a:r>
          </a:p>
          <a:p>
            <a:r>
              <a:rPr lang="en-US" sz="4000" dirty="0">
                <a:latin typeface="Arial" panose="020B0604020202020204" pitchFamily="34" charset="0"/>
                <a:cs typeface="Arial" panose="020B0604020202020204" pitchFamily="34" charset="0"/>
              </a:rPr>
              <a:t>“Do you understand what you are reading?” </a:t>
            </a:r>
          </a:p>
          <a:p>
            <a:r>
              <a:rPr lang="en-US" sz="4000" dirty="0">
                <a:latin typeface="Arial" panose="020B0604020202020204" pitchFamily="34" charset="0"/>
                <a:cs typeface="Arial" panose="020B0604020202020204" pitchFamily="34" charset="0"/>
              </a:rPr>
              <a:t>Philip asked.</a:t>
            </a:r>
          </a:p>
          <a:p>
            <a:r>
              <a:rPr lang="en-US" sz="4000" baseline="30000" dirty="0">
                <a:latin typeface="Arial" panose="020B0604020202020204" pitchFamily="34" charset="0"/>
                <a:cs typeface="Arial" panose="020B0604020202020204" pitchFamily="34" charset="0"/>
              </a:rPr>
              <a:t>31 </a:t>
            </a:r>
            <a:r>
              <a:rPr lang="en-US" sz="4000" dirty="0">
                <a:latin typeface="Arial" panose="020B0604020202020204" pitchFamily="34" charset="0"/>
                <a:cs typeface="Arial" panose="020B0604020202020204" pitchFamily="34" charset="0"/>
              </a:rPr>
              <a:t>“How can I,” he said, “unless someone explains it to me?” So, he invited Philip to come up and sit with him.</a:t>
            </a:r>
          </a:p>
        </p:txBody>
      </p:sp>
    </p:spTree>
    <p:extLst>
      <p:ext uri="{BB962C8B-B14F-4D97-AF65-F5344CB8AC3E}">
        <p14:creationId xmlns:p14="http://schemas.microsoft.com/office/powerpoint/2010/main" val="3472558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C411D1-AA82-4E00-9A0E-3CD677A98761}"/>
              </a:ext>
            </a:extLst>
          </p:cNvPr>
          <p:cNvSpPr txBox="1"/>
          <p:nvPr/>
        </p:nvSpPr>
        <p:spPr>
          <a:xfrm>
            <a:off x="0" y="0"/>
            <a:ext cx="12192000" cy="6863417"/>
          </a:xfrm>
          <a:prstGeom prst="rect">
            <a:avLst/>
          </a:prstGeom>
          <a:noFill/>
        </p:spPr>
        <p:txBody>
          <a:bodyPr wrap="square" rtlCol="0">
            <a:spAutoFit/>
          </a:bodyPr>
          <a:lstStyle/>
          <a:p>
            <a:r>
              <a:rPr lang="en-US" sz="4000" baseline="30000" dirty="0">
                <a:latin typeface="Arial" panose="020B0604020202020204" pitchFamily="34" charset="0"/>
                <a:cs typeface="Arial" panose="020B0604020202020204" pitchFamily="34" charset="0"/>
              </a:rPr>
              <a:t>32 </a:t>
            </a:r>
            <a:r>
              <a:rPr lang="en-US" sz="4000" dirty="0">
                <a:latin typeface="Arial" panose="020B0604020202020204" pitchFamily="34" charset="0"/>
                <a:cs typeface="Arial" panose="020B0604020202020204" pitchFamily="34" charset="0"/>
              </a:rPr>
              <a:t>This is the passage of Scripture the eunuch was reading:</a:t>
            </a:r>
          </a:p>
          <a:p>
            <a:r>
              <a:rPr lang="en-US" sz="4000" dirty="0">
                <a:latin typeface="Arial" panose="020B0604020202020204" pitchFamily="34" charset="0"/>
                <a:cs typeface="Arial" panose="020B0604020202020204" pitchFamily="34" charset="0"/>
              </a:rPr>
              <a:t>“He was led like a sheep to the slaughter,</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and as a lamb before its shearer is silent,</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so, he did not open his mouth.</a:t>
            </a:r>
            <a:br>
              <a:rPr lang="en-US" sz="4000" dirty="0">
                <a:latin typeface="Arial" panose="020B0604020202020204" pitchFamily="34" charset="0"/>
                <a:cs typeface="Arial" panose="020B0604020202020204" pitchFamily="34" charset="0"/>
              </a:rPr>
            </a:br>
            <a:r>
              <a:rPr lang="en-US" sz="4000" baseline="30000" dirty="0">
                <a:latin typeface="Arial" panose="020B0604020202020204" pitchFamily="34" charset="0"/>
                <a:cs typeface="Arial" panose="020B0604020202020204" pitchFamily="34" charset="0"/>
              </a:rPr>
              <a:t>33 </a:t>
            </a:r>
            <a:r>
              <a:rPr lang="en-US" sz="4000" dirty="0">
                <a:latin typeface="Arial" panose="020B0604020202020204" pitchFamily="34" charset="0"/>
                <a:cs typeface="Arial" panose="020B0604020202020204" pitchFamily="34" charset="0"/>
              </a:rPr>
              <a:t>In his humiliation he was deprived of justice.</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Who can speak of his descendants?</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   For his life was taken from the earth.”</a:t>
            </a:r>
          </a:p>
          <a:p>
            <a:r>
              <a:rPr lang="en-US" sz="4000" baseline="30000" dirty="0">
                <a:latin typeface="Arial" panose="020B0604020202020204" pitchFamily="34" charset="0"/>
                <a:cs typeface="Arial" panose="020B0604020202020204" pitchFamily="34" charset="0"/>
              </a:rPr>
              <a:t>34 </a:t>
            </a:r>
            <a:r>
              <a:rPr lang="en-US" sz="4000" dirty="0">
                <a:latin typeface="Arial" panose="020B0604020202020204" pitchFamily="34" charset="0"/>
                <a:cs typeface="Arial" panose="020B0604020202020204" pitchFamily="34" charset="0"/>
              </a:rPr>
              <a:t>The eunuch asked Philip, “Tell me, please, who is the prophet talking about, himself or someone else?” </a:t>
            </a:r>
          </a:p>
          <a:p>
            <a:endParaRPr lang="en-A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162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9BCE20-F78D-4242-8B50-D257F76D852D}"/>
              </a:ext>
            </a:extLst>
          </p:cNvPr>
          <p:cNvSpPr txBox="1"/>
          <p:nvPr/>
        </p:nvSpPr>
        <p:spPr>
          <a:xfrm>
            <a:off x="0" y="0"/>
            <a:ext cx="12192000" cy="5632311"/>
          </a:xfrm>
          <a:prstGeom prst="rect">
            <a:avLst/>
          </a:prstGeom>
          <a:noFill/>
        </p:spPr>
        <p:txBody>
          <a:bodyPr wrap="square" rtlCol="0">
            <a:spAutoFit/>
          </a:bodyPr>
          <a:lstStyle/>
          <a:p>
            <a:r>
              <a:rPr lang="en-US" sz="4000" baseline="30000" dirty="0">
                <a:latin typeface="Arial" panose="020B0604020202020204" pitchFamily="34" charset="0"/>
                <a:cs typeface="Arial" panose="020B0604020202020204" pitchFamily="34" charset="0"/>
              </a:rPr>
              <a:t>35 </a:t>
            </a:r>
            <a:r>
              <a:rPr lang="en-US" sz="4000" dirty="0">
                <a:latin typeface="Arial" panose="020B0604020202020204" pitchFamily="34" charset="0"/>
                <a:cs typeface="Arial" panose="020B0604020202020204" pitchFamily="34" charset="0"/>
              </a:rPr>
              <a:t>Then Philip began with that very passage of Scripture and told him the good news about Jesus.</a:t>
            </a:r>
          </a:p>
          <a:p>
            <a:r>
              <a:rPr lang="en-US" sz="4000" baseline="30000" dirty="0">
                <a:latin typeface="Arial" panose="020B0604020202020204" pitchFamily="34" charset="0"/>
                <a:cs typeface="Arial" panose="020B0604020202020204" pitchFamily="34" charset="0"/>
              </a:rPr>
              <a:t>36 </a:t>
            </a:r>
            <a:r>
              <a:rPr lang="en-US" sz="4000" dirty="0">
                <a:latin typeface="Arial" panose="020B0604020202020204" pitchFamily="34" charset="0"/>
                <a:cs typeface="Arial" panose="020B0604020202020204" pitchFamily="34" charset="0"/>
              </a:rPr>
              <a:t>As they travelled along the road, they came to some water and the eunuch said, </a:t>
            </a:r>
          </a:p>
          <a:p>
            <a:r>
              <a:rPr lang="en-US" sz="4000" dirty="0">
                <a:latin typeface="Arial" panose="020B0604020202020204" pitchFamily="34" charset="0"/>
                <a:cs typeface="Arial" panose="020B0604020202020204" pitchFamily="34" charset="0"/>
              </a:rPr>
              <a:t>“Look, here is water. What can stand in the way of my being baptized?” </a:t>
            </a:r>
            <a:r>
              <a:rPr lang="en-US" sz="4000" baseline="30000" dirty="0">
                <a:latin typeface="Arial" panose="020B0604020202020204" pitchFamily="34" charset="0"/>
                <a:cs typeface="Arial" panose="020B0604020202020204" pitchFamily="34" charset="0"/>
              </a:rPr>
              <a:t>[37] </a:t>
            </a:r>
            <a:r>
              <a:rPr lang="en-US" sz="4000" dirty="0">
                <a:latin typeface="Arial" panose="020B0604020202020204" pitchFamily="34" charset="0"/>
                <a:cs typeface="Arial" panose="020B0604020202020204" pitchFamily="34" charset="0"/>
              </a:rPr>
              <a:t> </a:t>
            </a:r>
          </a:p>
          <a:p>
            <a:r>
              <a:rPr lang="en-US" sz="4000" baseline="30000" dirty="0">
                <a:latin typeface="Arial" panose="020B0604020202020204" pitchFamily="34" charset="0"/>
                <a:cs typeface="Arial" panose="020B0604020202020204" pitchFamily="34" charset="0"/>
              </a:rPr>
              <a:t>38 </a:t>
            </a:r>
            <a:r>
              <a:rPr lang="en-US" sz="4000" dirty="0">
                <a:latin typeface="Arial" panose="020B0604020202020204" pitchFamily="34" charset="0"/>
                <a:cs typeface="Arial" panose="020B0604020202020204" pitchFamily="34" charset="0"/>
              </a:rPr>
              <a:t>And he gave orders to stop the chariot. </a:t>
            </a:r>
          </a:p>
          <a:p>
            <a:r>
              <a:rPr lang="en-US" sz="4000" dirty="0">
                <a:latin typeface="Arial" panose="020B0604020202020204" pitchFamily="34" charset="0"/>
                <a:cs typeface="Arial" panose="020B0604020202020204" pitchFamily="34" charset="0"/>
              </a:rPr>
              <a:t>Then both Philip and the eunuch went down into the water and Philip baptized him. </a:t>
            </a:r>
          </a:p>
        </p:txBody>
      </p:sp>
    </p:spTree>
    <p:extLst>
      <p:ext uri="{BB962C8B-B14F-4D97-AF65-F5344CB8AC3E}">
        <p14:creationId xmlns:p14="http://schemas.microsoft.com/office/powerpoint/2010/main" val="3772934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6832F4-80DD-43CB-A3A3-0B4F0E99ABB6}"/>
              </a:ext>
            </a:extLst>
          </p:cNvPr>
          <p:cNvSpPr txBox="1"/>
          <p:nvPr/>
        </p:nvSpPr>
        <p:spPr>
          <a:xfrm>
            <a:off x="0" y="0"/>
            <a:ext cx="12192000" cy="3785652"/>
          </a:xfrm>
          <a:prstGeom prst="rect">
            <a:avLst/>
          </a:prstGeom>
          <a:noFill/>
        </p:spPr>
        <p:txBody>
          <a:bodyPr wrap="square" rtlCol="0">
            <a:spAutoFit/>
          </a:bodyPr>
          <a:lstStyle/>
          <a:p>
            <a:r>
              <a:rPr lang="en-US" sz="4000" baseline="30000" dirty="0">
                <a:latin typeface="Arial" panose="020B0604020202020204" pitchFamily="34" charset="0"/>
                <a:cs typeface="Arial" panose="020B0604020202020204" pitchFamily="34" charset="0"/>
              </a:rPr>
              <a:t>39 </a:t>
            </a:r>
            <a:r>
              <a:rPr lang="en-US" sz="4000" dirty="0">
                <a:latin typeface="Arial" panose="020B0604020202020204" pitchFamily="34" charset="0"/>
                <a:cs typeface="Arial" panose="020B0604020202020204" pitchFamily="34" charset="0"/>
              </a:rPr>
              <a:t>When they came up out of the water, the Spirit of the Lord suddenly took Philip away, and the eunuch did not see him again, but went on his way rejoicing. </a:t>
            </a:r>
          </a:p>
          <a:p>
            <a:r>
              <a:rPr lang="en-US" sz="4000" baseline="30000" dirty="0">
                <a:latin typeface="Arial" panose="020B0604020202020204" pitchFamily="34" charset="0"/>
                <a:cs typeface="Arial" panose="020B0604020202020204" pitchFamily="34" charset="0"/>
              </a:rPr>
              <a:t>40 </a:t>
            </a:r>
            <a:r>
              <a:rPr lang="en-US" sz="4000" dirty="0">
                <a:latin typeface="Arial" panose="020B0604020202020204" pitchFamily="34" charset="0"/>
                <a:cs typeface="Arial" panose="020B0604020202020204" pitchFamily="34" charset="0"/>
              </a:rPr>
              <a:t>Philip, however, appeared at Azotus and travelled about, preaching the gospel in all the towns until he reached Caesarea.</a:t>
            </a:r>
          </a:p>
        </p:txBody>
      </p:sp>
    </p:spTree>
    <p:extLst>
      <p:ext uri="{BB962C8B-B14F-4D97-AF65-F5344CB8AC3E}">
        <p14:creationId xmlns:p14="http://schemas.microsoft.com/office/powerpoint/2010/main" val="4091199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Gospel of John - Bible, Book, Christianity - Free Download -  Jooinn">
            <a:extLst>
              <a:ext uri="{FF2B5EF4-FFF2-40B4-BE49-F238E27FC236}">
                <a16:creationId xmlns:a16="http://schemas.microsoft.com/office/drawing/2014/main" id="{CC3774E5-A2E1-4493-ACF4-80044AF66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41"/>
            <a:ext cx="12192001" cy="688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107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863417"/>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15 </a:t>
            </a:r>
            <a:r>
              <a:rPr lang="en-US" sz="4000" dirty="0">
                <a:latin typeface="Arial" panose="020B0604020202020204" pitchFamily="34" charset="0"/>
                <a:cs typeface="Arial" panose="020B0604020202020204" pitchFamily="34" charset="0"/>
              </a:rPr>
              <a:t>“I am the true vine, and my Father is the gardener. </a:t>
            </a:r>
          </a:p>
          <a:p>
            <a:r>
              <a:rPr lang="en-US" sz="4000" b="1" baseline="30000" dirty="0">
                <a:latin typeface="Arial" panose="020B0604020202020204" pitchFamily="34" charset="0"/>
                <a:cs typeface="Arial" panose="020B0604020202020204" pitchFamily="34" charset="0"/>
              </a:rPr>
              <a:t>2 </a:t>
            </a:r>
            <a:r>
              <a:rPr lang="en-US" sz="4000" dirty="0">
                <a:latin typeface="Arial" panose="020B0604020202020204" pitchFamily="34" charset="0"/>
                <a:cs typeface="Arial" panose="020B0604020202020204" pitchFamily="34" charset="0"/>
              </a:rPr>
              <a:t>He cuts off every branch in me that bears no fruit, while every branch that does bear fruit, he prunes so that it will be even more fruitful. </a:t>
            </a:r>
          </a:p>
          <a:p>
            <a:r>
              <a:rPr lang="en-US" sz="4000" b="1" baseline="30000" dirty="0">
                <a:latin typeface="Arial" panose="020B0604020202020204" pitchFamily="34" charset="0"/>
                <a:cs typeface="Arial" panose="020B0604020202020204" pitchFamily="34" charset="0"/>
              </a:rPr>
              <a:t>3 </a:t>
            </a:r>
            <a:r>
              <a:rPr lang="en-US" sz="4000" dirty="0">
                <a:latin typeface="Arial" panose="020B0604020202020204" pitchFamily="34" charset="0"/>
                <a:cs typeface="Arial" panose="020B0604020202020204" pitchFamily="34" charset="0"/>
              </a:rPr>
              <a:t>You are already clean because of the word I have spoken to you. </a:t>
            </a:r>
          </a:p>
          <a:p>
            <a:r>
              <a:rPr lang="en-US" sz="4000" b="1" baseline="30000" dirty="0">
                <a:latin typeface="Arial" panose="020B0604020202020204" pitchFamily="34" charset="0"/>
                <a:cs typeface="Arial" panose="020B0604020202020204" pitchFamily="34" charset="0"/>
              </a:rPr>
              <a:t>4 </a:t>
            </a:r>
            <a:r>
              <a:rPr lang="en-US" sz="4000" dirty="0">
                <a:latin typeface="Arial" panose="020B0604020202020204" pitchFamily="34" charset="0"/>
                <a:cs typeface="Arial" panose="020B0604020202020204" pitchFamily="34" charset="0"/>
              </a:rPr>
              <a:t>Remain in me, as I also remain in you. </a:t>
            </a:r>
          </a:p>
          <a:p>
            <a:r>
              <a:rPr lang="en-US" sz="4000" dirty="0">
                <a:latin typeface="Arial" panose="020B0604020202020204" pitchFamily="34" charset="0"/>
                <a:cs typeface="Arial" panose="020B0604020202020204" pitchFamily="34" charset="0"/>
              </a:rPr>
              <a:t>No branch can bear fruit by itself; it must remain in the vine. Neither can you bear fruit unless you remain in me.</a:t>
            </a:r>
          </a:p>
        </p:txBody>
      </p:sp>
    </p:spTree>
    <p:extLst>
      <p:ext uri="{BB962C8B-B14F-4D97-AF65-F5344CB8AC3E}">
        <p14:creationId xmlns:p14="http://schemas.microsoft.com/office/powerpoint/2010/main" val="794479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BF9327-4397-4388-9D27-DA77FC186E49}"/>
              </a:ext>
            </a:extLst>
          </p:cNvPr>
          <p:cNvSpPr txBox="1"/>
          <p:nvPr/>
        </p:nvSpPr>
        <p:spPr>
          <a:xfrm>
            <a:off x="0" y="0"/>
            <a:ext cx="12192000" cy="6247864"/>
          </a:xfrm>
          <a:prstGeom prst="rect">
            <a:avLst/>
          </a:prstGeom>
          <a:noFill/>
        </p:spPr>
        <p:txBody>
          <a:bodyPr wrap="square" rtlCol="0">
            <a:spAutoFit/>
          </a:bodyPr>
          <a:lstStyle/>
          <a:p>
            <a:r>
              <a:rPr lang="en-US" sz="4000" b="1" baseline="30000" dirty="0">
                <a:latin typeface="Arial" panose="020B0604020202020204" pitchFamily="34" charset="0"/>
                <a:cs typeface="Arial" panose="020B0604020202020204" pitchFamily="34" charset="0"/>
              </a:rPr>
              <a:t>5 </a:t>
            </a:r>
            <a:r>
              <a:rPr lang="en-US" sz="4000" dirty="0">
                <a:latin typeface="Arial" panose="020B0604020202020204" pitchFamily="34" charset="0"/>
                <a:cs typeface="Arial" panose="020B0604020202020204" pitchFamily="34" charset="0"/>
              </a:rPr>
              <a:t>“I am the vine; you are the branches. If you remain in me and I in you, you will bear much fruit; </a:t>
            </a:r>
          </a:p>
          <a:p>
            <a:r>
              <a:rPr lang="en-US" sz="4000" dirty="0">
                <a:latin typeface="Arial" panose="020B0604020202020204" pitchFamily="34" charset="0"/>
                <a:cs typeface="Arial" panose="020B0604020202020204" pitchFamily="34" charset="0"/>
              </a:rPr>
              <a:t>apart from me you can do nothing. </a:t>
            </a:r>
          </a:p>
          <a:p>
            <a:r>
              <a:rPr lang="en-US" sz="4000" b="1" baseline="30000" dirty="0">
                <a:latin typeface="Arial" panose="020B0604020202020204" pitchFamily="34" charset="0"/>
                <a:cs typeface="Arial" panose="020B0604020202020204" pitchFamily="34" charset="0"/>
              </a:rPr>
              <a:t>6 </a:t>
            </a:r>
            <a:r>
              <a:rPr lang="en-US" sz="4000" dirty="0">
                <a:latin typeface="Arial" panose="020B0604020202020204" pitchFamily="34" charset="0"/>
                <a:cs typeface="Arial" panose="020B0604020202020204" pitchFamily="34" charset="0"/>
              </a:rPr>
              <a:t>If you do not remain in me, you are like a branch that is thrown away and withers; such branches are picked up, thrown into the fire and burned. </a:t>
            </a:r>
          </a:p>
          <a:p>
            <a:r>
              <a:rPr lang="en-US" sz="4000" b="1" baseline="30000" dirty="0">
                <a:latin typeface="Arial" panose="020B0604020202020204" pitchFamily="34" charset="0"/>
                <a:cs typeface="Arial" panose="020B0604020202020204" pitchFamily="34" charset="0"/>
              </a:rPr>
              <a:t>7 </a:t>
            </a:r>
            <a:r>
              <a:rPr lang="en-US" sz="4000" dirty="0">
                <a:latin typeface="Arial" panose="020B0604020202020204" pitchFamily="34" charset="0"/>
                <a:cs typeface="Arial" panose="020B0604020202020204" pitchFamily="34" charset="0"/>
              </a:rPr>
              <a:t>If you remain in me and my words remain in you, ask whatever you wish, and it will be done for you. </a:t>
            </a:r>
          </a:p>
          <a:p>
            <a:r>
              <a:rPr lang="en-US" sz="4000" b="1" baseline="30000" dirty="0">
                <a:latin typeface="Arial" panose="020B0604020202020204" pitchFamily="34" charset="0"/>
                <a:cs typeface="Arial" panose="020B0604020202020204" pitchFamily="34" charset="0"/>
              </a:rPr>
              <a:t>8 </a:t>
            </a:r>
            <a:r>
              <a:rPr lang="en-US" sz="4000" dirty="0">
                <a:latin typeface="Arial" panose="020B0604020202020204" pitchFamily="34" charset="0"/>
                <a:cs typeface="Arial" panose="020B0604020202020204" pitchFamily="34" charset="0"/>
              </a:rPr>
              <a:t>This is to my Father’s glory, that you bear much fruit, showing yourselves to be my disciples.</a:t>
            </a:r>
          </a:p>
        </p:txBody>
      </p:sp>
    </p:spTree>
    <p:extLst>
      <p:ext uri="{BB962C8B-B14F-4D97-AF65-F5344CB8AC3E}">
        <p14:creationId xmlns:p14="http://schemas.microsoft.com/office/powerpoint/2010/main" val="2248288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983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052" name="Text Box 4">
            <a:extLst>
              <a:ext uri="{FF2B5EF4-FFF2-40B4-BE49-F238E27FC236}">
                <a16:creationId xmlns:a16="http://schemas.microsoft.com/office/drawing/2014/main" id="{800058A8-0C7F-4389-B387-7A3A79486924}"/>
              </a:ext>
            </a:extLst>
          </p:cNvPr>
          <p:cNvSpPr txBox="1">
            <a:spLocks noChangeArrowheads="1"/>
          </p:cNvSpPr>
          <p:nvPr/>
        </p:nvSpPr>
        <p:spPr bwMode="auto">
          <a:xfrm>
            <a:off x="0" y="0"/>
            <a:ext cx="12192000" cy="597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AU" altLang="en-US" sz="4400" b="1" dirty="0">
                <a:solidFill>
                  <a:srgbClr val="FFFF00"/>
                </a:solidFill>
                <a:latin typeface="Bookman Old Style" panose="02050604050505020204" pitchFamily="18" charset="0"/>
              </a:rPr>
              <a:t>   There’s a wideness in God’s mercy</a:t>
            </a:r>
          </a:p>
          <a:p>
            <a:pPr algn="ctr">
              <a:lnSpc>
                <a:spcPct val="200000"/>
              </a:lnSpc>
            </a:pPr>
            <a:r>
              <a:rPr lang="en-AU" altLang="en-US" sz="4400" b="1" dirty="0">
                <a:solidFill>
                  <a:srgbClr val="FFFF00"/>
                </a:solidFill>
                <a:latin typeface="Bookman Old Style" panose="02050604050505020204" pitchFamily="18" charset="0"/>
              </a:rPr>
              <a:t>Like the wideness of the sea,</a:t>
            </a:r>
          </a:p>
          <a:p>
            <a:pPr algn="ctr">
              <a:lnSpc>
                <a:spcPct val="200000"/>
              </a:lnSpc>
            </a:pPr>
            <a:r>
              <a:rPr lang="en-AU" altLang="en-US" sz="4400" b="1" dirty="0">
                <a:solidFill>
                  <a:srgbClr val="FFFF00"/>
                </a:solidFill>
                <a:latin typeface="Bookman Old Style" panose="02050604050505020204" pitchFamily="18" charset="0"/>
              </a:rPr>
              <a:t>And forgiveness in His justice</a:t>
            </a:r>
          </a:p>
          <a:p>
            <a:pPr algn="ctr">
              <a:lnSpc>
                <a:spcPct val="200000"/>
              </a:lnSpc>
            </a:pPr>
            <a:r>
              <a:rPr lang="en-AU" altLang="en-US" sz="4400" b="1" dirty="0">
                <a:solidFill>
                  <a:srgbClr val="FFFF00"/>
                </a:solidFill>
                <a:latin typeface="Bookman Old Style" panose="02050604050505020204" pitchFamily="18" charset="0"/>
              </a:rPr>
              <a:t>Sealed for us on Calvary.</a:t>
            </a:r>
          </a:p>
          <a:p>
            <a:pPr algn="ctr">
              <a:lnSpc>
                <a:spcPct val="200000"/>
              </a:lnSpc>
            </a:pPr>
            <a:r>
              <a:rPr lang="en-AU" altLang="en-US" b="1" i="1" dirty="0">
                <a:solidFill>
                  <a:srgbClr val="FFFF00"/>
                </a:solidFill>
                <a:latin typeface="Bookman Old Style" panose="02050604050505020204" pitchFamily="18" charset="0"/>
              </a:rPr>
              <a:t>1/5</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64C12EEB-9BD3-477F-A9F3-96AEDE85DE4B}"/>
              </a:ext>
            </a:extLst>
          </p:cNvPr>
          <p:cNvSpPr txBox="1">
            <a:spLocks noChangeArrowheads="1"/>
          </p:cNvSpPr>
          <p:nvPr/>
        </p:nvSpPr>
        <p:spPr bwMode="auto">
          <a:xfrm>
            <a:off x="0" y="0"/>
            <a:ext cx="12191999" cy="597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AU" altLang="en-US" sz="4400" b="1" dirty="0">
                <a:solidFill>
                  <a:srgbClr val="FFFF00"/>
                </a:solidFill>
                <a:latin typeface="Bookman Old Style" panose="02050604050505020204" pitchFamily="18" charset="0"/>
              </a:rPr>
              <a:t>There is plentiful redemption</a:t>
            </a:r>
          </a:p>
          <a:p>
            <a:pPr algn="ctr">
              <a:lnSpc>
                <a:spcPct val="200000"/>
              </a:lnSpc>
            </a:pPr>
            <a:r>
              <a:rPr lang="en-AU" altLang="en-US" sz="4400" b="1" dirty="0">
                <a:solidFill>
                  <a:srgbClr val="FFFF00"/>
                </a:solidFill>
                <a:latin typeface="Bookman Old Style" panose="02050604050505020204" pitchFamily="18" charset="0"/>
              </a:rPr>
              <a:t>In the blood that has been shed:</a:t>
            </a:r>
          </a:p>
          <a:p>
            <a:pPr algn="ctr">
              <a:lnSpc>
                <a:spcPct val="200000"/>
              </a:lnSpc>
            </a:pPr>
            <a:r>
              <a:rPr lang="en-AU" altLang="en-US" sz="4400" b="1" dirty="0">
                <a:solidFill>
                  <a:srgbClr val="FFFF00"/>
                </a:solidFill>
                <a:latin typeface="Bookman Old Style" panose="02050604050505020204" pitchFamily="18" charset="0"/>
              </a:rPr>
              <a:t>There is joy for all the members</a:t>
            </a:r>
          </a:p>
          <a:p>
            <a:pPr algn="ctr">
              <a:lnSpc>
                <a:spcPct val="200000"/>
              </a:lnSpc>
            </a:pPr>
            <a:r>
              <a:rPr lang="en-AU" altLang="en-US" sz="4400" b="1" dirty="0">
                <a:solidFill>
                  <a:srgbClr val="FFFF00"/>
                </a:solidFill>
                <a:latin typeface="Bookman Old Style" panose="02050604050505020204" pitchFamily="18" charset="0"/>
              </a:rPr>
              <a:t>In the sorrows of the Head.</a:t>
            </a:r>
          </a:p>
          <a:p>
            <a:pPr algn="ctr">
              <a:lnSpc>
                <a:spcPct val="200000"/>
              </a:lnSpc>
            </a:pPr>
            <a:r>
              <a:rPr lang="en-AU" altLang="en-US" b="1" i="1" dirty="0">
                <a:solidFill>
                  <a:srgbClr val="FFFF00"/>
                </a:solidFill>
                <a:latin typeface="Bookman Old Style" panose="02050604050505020204" pitchFamily="18" charset="0"/>
              </a:rPr>
              <a:t>2/5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80" name="Picture 8" descr="Ceromancy: Flame Reading | Pagans &amp; Witches Amino">
            <a:extLst>
              <a:ext uri="{FF2B5EF4-FFF2-40B4-BE49-F238E27FC236}">
                <a16:creationId xmlns:a16="http://schemas.microsoft.com/office/drawing/2014/main" id="{09412365-B945-4292-AE8B-8CEAD419C312}"/>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6732" y="-20444"/>
            <a:ext cx="7025268" cy="68784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0150C8-1DBE-4665-B2D7-52CDF63A44CE}"/>
              </a:ext>
            </a:extLst>
          </p:cNvPr>
          <p:cNvSpPr txBox="1"/>
          <p:nvPr/>
        </p:nvSpPr>
        <p:spPr>
          <a:xfrm>
            <a:off x="465221" y="545432"/>
            <a:ext cx="5791200" cy="4616648"/>
          </a:xfrm>
          <a:prstGeom prst="rect">
            <a:avLst/>
          </a:prstGeom>
          <a:noFill/>
        </p:spPr>
        <p:txBody>
          <a:bodyPr wrap="square" rtlCol="0">
            <a:spAutoFit/>
          </a:bodyPr>
          <a:lstStyle/>
          <a:p>
            <a:r>
              <a:rPr lang="en-AU" sz="9800" dirty="0">
                <a:solidFill>
                  <a:schemeClr val="bg1"/>
                </a:solidFill>
                <a:latin typeface="Academy Engraved LET" pitchFamily="2" charset="0"/>
              </a:rPr>
              <a:t>Lighting the Christ Candle</a:t>
            </a:r>
          </a:p>
        </p:txBody>
      </p:sp>
    </p:spTree>
    <p:extLst>
      <p:ext uri="{BB962C8B-B14F-4D97-AF65-F5344CB8AC3E}">
        <p14:creationId xmlns:p14="http://schemas.microsoft.com/office/powerpoint/2010/main" val="1867342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69EC09EB-AFC8-4EF7-AF3F-65320C46C51D}"/>
              </a:ext>
            </a:extLst>
          </p:cNvPr>
          <p:cNvSpPr txBox="1">
            <a:spLocks noChangeArrowheads="1"/>
          </p:cNvSpPr>
          <p:nvPr/>
        </p:nvSpPr>
        <p:spPr bwMode="auto">
          <a:xfrm>
            <a:off x="0" y="0"/>
            <a:ext cx="12192000" cy="597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AU" altLang="en-US" sz="4400" b="1" dirty="0">
                <a:solidFill>
                  <a:srgbClr val="FFFF00"/>
                </a:solidFill>
                <a:latin typeface="Bookman Old Style" panose="02050604050505020204" pitchFamily="18" charset="0"/>
              </a:rPr>
              <a:t>For the love of God is broader</a:t>
            </a:r>
          </a:p>
          <a:p>
            <a:pPr algn="ctr">
              <a:lnSpc>
                <a:spcPct val="200000"/>
              </a:lnSpc>
            </a:pPr>
            <a:r>
              <a:rPr lang="en-AU" altLang="en-US" sz="4400" b="1" dirty="0">
                <a:solidFill>
                  <a:srgbClr val="FFFF00"/>
                </a:solidFill>
                <a:latin typeface="Bookman Old Style" panose="02050604050505020204" pitchFamily="18" charset="0"/>
              </a:rPr>
              <a:t>Than the measures of man’s mind;</a:t>
            </a:r>
          </a:p>
          <a:p>
            <a:pPr algn="ctr">
              <a:lnSpc>
                <a:spcPct val="200000"/>
              </a:lnSpc>
            </a:pPr>
            <a:r>
              <a:rPr lang="en-AU" altLang="en-US" sz="4400" b="1" dirty="0">
                <a:solidFill>
                  <a:srgbClr val="FFFF00"/>
                </a:solidFill>
                <a:latin typeface="Bookman Old Style" panose="02050604050505020204" pitchFamily="18" charset="0"/>
              </a:rPr>
              <a:t>And the heart of the Eternal</a:t>
            </a:r>
          </a:p>
          <a:p>
            <a:pPr algn="ctr">
              <a:lnSpc>
                <a:spcPct val="200000"/>
              </a:lnSpc>
            </a:pPr>
            <a:r>
              <a:rPr lang="en-AU" altLang="en-US" sz="4400" b="1" dirty="0">
                <a:solidFill>
                  <a:srgbClr val="FFFF00"/>
                </a:solidFill>
                <a:latin typeface="Bookman Old Style" panose="02050604050505020204" pitchFamily="18" charset="0"/>
              </a:rPr>
              <a:t>Is most wonderfully kind.</a:t>
            </a:r>
          </a:p>
          <a:p>
            <a:pPr algn="ctr">
              <a:lnSpc>
                <a:spcPct val="200000"/>
              </a:lnSpc>
            </a:pPr>
            <a:r>
              <a:rPr lang="en-AU" altLang="en-US" b="1" i="1" dirty="0">
                <a:solidFill>
                  <a:srgbClr val="FFFF00"/>
                </a:solidFill>
                <a:latin typeface="Bookman Old Style" panose="02050604050505020204" pitchFamily="18" charset="0"/>
              </a:rPr>
              <a:t>3/5</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84B770A5-9A5A-43FE-BBE0-BE38B3C5CFA9}"/>
              </a:ext>
            </a:extLst>
          </p:cNvPr>
          <p:cNvSpPr txBox="1">
            <a:spLocks noChangeArrowheads="1"/>
          </p:cNvSpPr>
          <p:nvPr/>
        </p:nvSpPr>
        <p:spPr bwMode="auto">
          <a:xfrm>
            <a:off x="0" y="0"/>
            <a:ext cx="12191999" cy="597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AU" altLang="en-US" sz="4400" b="1" dirty="0">
                <a:solidFill>
                  <a:srgbClr val="FFFF00"/>
                </a:solidFill>
                <a:latin typeface="Bookman Old Style" panose="02050604050505020204" pitchFamily="18" charset="0"/>
              </a:rPr>
              <a:t>But we make His love too narrow</a:t>
            </a:r>
          </a:p>
          <a:p>
            <a:pPr algn="ctr">
              <a:lnSpc>
                <a:spcPct val="200000"/>
              </a:lnSpc>
            </a:pPr>
            <a:r>
              <a:rPr lang="en-AU" altLang="en-US" sz="4400" b="1" dirty="0">
                <a:solidFill>
                  <a:srgbClr val="FFFF00"/>
                </a:solidFill>
                <a:latin typeface="Bookman Old Style" panose="02050604050505020204" pitchFamily="18" charset="0"/>
              </a:rPr>
              <a:t>By false limits of our own,</a:t>
            </a:r>
          </a:p>
          <a:p>
            <a:pPr algn="ctr">
              <a:lnSpc>
                <a:spcPct val="200000"/>
              </a:lnSpc>
            </a:pPr>
            <a:r>
              <a:rPr lang="en-AU" altLang="en-US" sz="4400" b="1" dirty="0">
                <a:solidFill>
                  <a:srgbClr val="FFFF00"/>
                </a:solidFill>
                <a:latin typeface="Bookman Old Style" panose="02050604050505020204" pitchFamily="18" charset="0"/>
              </a:rPr>
              <a:t>And we magnify His strictness</a:t>
            </a:r>
          </a:p>
          <a:p>
            <a:pPr algn="ctr">
              <a:lnSpc>
                <a:spcPct val="200000"/>
              </a:lnSpc>
            </a:pPr>
            <a:r>
              <a:rPr lang="en-AU" altLang="en-US" sz="4400" b="1" dirty="0">
                <a:solidFill>
                  <a:srgbClr val="FFFF00"/>
                </a:solidFill>
                <a:latin typeface="Bookman Old Style" panose="02050604050505020204" pitchFamily="18" charset="0"/>
              </a:rPr>
              <a:t>With a zeal He will not own.</a:t>
            </a:r>
          </a:p>
          <a:p>
            <a:pPr algn="ctr">
              <a:lnSpc>
                <a:spcPct val="200000"/>
              </a:lnSpc>
            </a:pPr>
            <a:r>
              <a:rPr lang="en-AU" altLang="en-US" b="1" i="1" dirty="0">
                <a:solidFill>
                  <a:srgbClr val="FFFF00"/>
                </a:solidFill>
                <a:latin typeface="Bookman Old Style" panose="02050604050505020204" pitchFamily="18" charset="0"/>
              </a:rPr>
              <a:t>4/5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54B9ADB3-0967-4A76-95ED-DFE8AF854A39}"/>
              </a:ext>
            </a:extLst>
          </p:cNvPr>
          <p:cNvSpPr txBox="1">
            <a:spLocks noChangeArrowheads="1"/>
          </p:cNvSpPr>
          <p:nvPr/>
        </p:nvSpPr>
        <p:spPr bwMode="auto">
          <a:xfrm>
            <a:off x="0" y="0"/>
            <a:ext cx="12192000" cy="654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200000"/>
              </a:lnSpc>
            </a:pPr>
            <a:r>
              <a:rPr lang="en-AU" altLang="en-US" sz="4400" b="1" dirty="0">
                <a:solidFill>
                  <a:srgbClr val="FFFF00"/>
                </a:solidFill>
                <a:latin typeface="Bookman Old Style" panose="02050604050505020204" pitchFamily="18" charset="0"/>
              </a:rPr>
              <a:t>If our love were but more simple</a:t>
            </a:r>
          </a:p>
          <a:p>
            <a:pPr algn="ctr">
              <a:lnSpc>
                <a:spcPct val="200000"/>
              </a:lnSpc>
            </a:pPr>
            <a:r>
              <a:rPr lang="en-AU" altLang="en-US" sz="4400" b="1" dirty="0">
                <a:solidFill>
                  <a:srgbClr val="FFFF00"/>
                </a:solidFill>
                <a:latin typeface="Bookman Old Style" panose="02050604050505020204" pitchFamily="18" charset="0"/>
              </a:rPr>
              <a:t>We should take Him at His word;</a:t>
            </a:r>
          </a:p>
          <a:p>
            <a:pPr algn="ctr">
              <a:lnSpc>
                <a:spcPct val="200000"/>
              </a:lnSpc>
            </a:pPr>
            <a:r>
              <a:rPr lang="en-AU" altLang="en-US" sz="4400" b="1" dirty="0">
                <a:solidFill>
                  <a:srgbClr val="FFFF00"/>
                </a:solidFill>
                <a:latin typeface="Bookman Old Style" panose="02050604050505020204" pitchFamily="18" charset="0"/>
              </a:rPr>
              <a:t>And our lives would be illumined</a:t>
            </a:r>
          </a:p>
          <a:p>
            <a:pPr algn="ctr">
              <a:lnSpc>
                <a:spcPct val="200000"/>
              </a:lnSpc>
            </a:pPr>
            <a:r>
              <a:rPr lang="en-AU" altLang="en-US" sz="4400" b="1" dirty="0">
                <a:solidFill>
                  <a:srgbClr val="FFFF00"/>
                </a:solidFill>
                <a:latin typeface="Bookman Old Style" panose="02050604050505020204" pitchFamily="18" charset="0"/>
              </a:rPr>
              <a:t>By the goodness of our Lord.</a:t>
            </a:r>
          </a:p>
          <a:p>
            <a:pPr algn="ctr">
              <a:lnSpc>
                <a:spcPct val="150000"/>
              </a:lnSpc>
            </a:pPr>
            <a:r>
              <a:rPr lang="en-AU" altLang="en-US" b="1" i="1" dirty="0">
                <a:solidFill>
                  <a:srgbClr val="FFFF00"/>
                </a:solidFill>
                <a:latin typeface="Bookman Old Style" panose="02050604050505020204" pitchFamily="18" charset="0"/>
              </a:rPr>
              <a:t>5/5</a:t>
            </a:r>
            <a:endParaRPr lang="en-AU" altLang="en-US" b="1" dirty="0">
              <a:solidFill>
                <a:srgbClr val="FFFF00"/>
              </a:solidFill>
              <a:latin typeface="Bookman Old Style" panose="02050604050505020204" pitchFamily="18" charset="0"/>
            </a:endParaRPr>
          </a:p>
          <a:p>
            <a:pPr algn="ctr"/>
            <a:r>
              <a:rPr lang="en-AU" altLang="en-US" sz="2000" b="1" dirty="0">
                <a:solidFill>
                  <a:srgbClr val="FFFF00"/>
                </a:solidFill>
                <a:latin typeface="Bookman Old Style" panose="02050604050505020204" pitchFamily="18" charset="0"/>
              </a:rPr>
              <a:t>John Stainer 1840-1901</a:t>
            </a:r>
          </a:p>
          <a:p>
            <a:pPr algn="ctr"/>
            <a:r>
              <a:rPr lang="en-AU" altLang="en-US" sz="2000" b="1" dirty="0">
                <a:solidFill>
                  <a:srgbClr val="FFFF00"/>
                </a:solidFill>
                <a:latin typeface="Bookman Old Style" panose="02050604050505020204" pitchFamily="18" charset="0"/>
              </a:rPr>
              <a:t>Frederick William Faber 1814-63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353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ATOMY OF A GRAPEVINE | Familia Torres">
            <a:extLst>
              <a:ext uri="{FF2B5EF4-FFF2-40B4-BE49-F238E27FC236}">
                <a16:creationId xmlns:a16="http://schemas.microsoft.com/office/drawing/2014/main" id="{29B13783-7171-4BB8-A527-F3A1A620A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57"/>
            <a:ext cx="12191999" cy="6889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669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128F78-B27E-4E5A-AD49-DE466040EC89}"/>
              </a:ext>
            </a:extLst>
          </p:cNvPr>
          <p:cNvSpPr txBox="1"/>
          <p:nvPr/>
        </p:nvSpPr>
        <p:spPr>
          <a:xfrm>
            <a:off x="0" y="0"/>
            <a:ext cx="12192000" cy="6986528"/>
          </a:xfrm>
          <a:prstGeom prst="rect">
            <a:avLst/>
          </a:prstGeom>
          <a:noFill/>
        </p:spPr>
        <p:txBody>
          <a:bodyPr wrap="square" rtlCol="0">
            <a:spAutoFit/>
          </a:bodyPr>
          <a:lstStyle/>
          <a:p>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vine imagery is familiar.  The O T frequently pictures Israel as a vine or vineyard, but typically these references are negative.  God said, “I… planted you a noble vine, wholly a right seed. How then have you turned into the degenerate branches of a foreign vine to me?” (Jer 2:21; Isa 5:7; Ezek 15:6; 19:10, 12).</a:t>
            </a:r>
            <a:endParaRPr lang="en-AU" sz="2800" dirty="0">
              <a:effectLst/>
              <a:latin typeface="Arial" panose="020B0604020202020204" pitchFamily="34" charset="0"/>
              <a:ea typeface="Calibri" panose="020F0502020204030204" pitchFamily="34" charset="0"/>
              <a:cs typeface="Arial" panose="020B0604020202020204" pitchFamily="34" charset="0"/>
            </a:endParaRPr>
          </a:p>
          <a:p>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Israel was the vine and was subject to judgment.  Jn 15, Jesus is the vine, and it is the branches (the disciples or Israel) who are subject to judgment.</a:t>
            </a:r>
            <a:endParaRPr lang="en-AU" sz="2800" dirty="0">
              <a:effectLst/>
              <a:latin typeface="Arial" panose="020B0604020202020204" pitchFamily="34" charset="0"/>
              <a:ea typeface="Calibri" panose="020F0502020204030204" pitchFamily="34" charset="0"/>
              <a:cs typeface="Arial" panose="020B0604020202020204" pitchFamily="34" charset="0"/>
            </a:endParaRPr>
          </a:p>
          <a:p>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People pass vineyards walking from place to place.  Some own their own vineyard or work in a vineyard.  They are able to discern fruitful branches from those that will drain the vine’s energy.  They trim unfruitful branches, </a:t>
            </a:r>
          </a:p>
          <a:p>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all the while feeling good about the surgical purpose of their work.  </a:t>
            </a:r>
          </a:p>
          <a:p>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The pruning might seem cruel, but it renews the vine’s vitality.  </a:t>
            </a:r>
          </a:p>
          <a:p>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Useless vines drain the plant’s strength.  To leave them in place serves no purpose and reduces the value of the vineyard.  The vine-grower cuts away unfruitful branches and, finding them unusable, burns them.</a:t>
            </a:r>
            <a:endParaRPr lang="en-AU"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7170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1F6AE2-3B48-4A4C-8F1B-5D8539CFD595}"/>
              </a:ext>
            </a:extLst>
          </p:cNvPr>
          <p:cNvSpPr txBox="1"/>
          <p:nvPr/>
        </p:nvSpPr>
        <p:spPr>
          <a:xfrm>
            <a:off x="0" y="0"/>
            <a:ext cx="12192000" cy="6740307"/>
          </a:xfrm>
          <a:prstGeom prst="rect">
            <a:avLst/>
          </a:prstGeom>
          <a:noFill/>
        </p:spPr>
        <p:txBody>
          <a:bodyPr wrap="square" rtlCol="0">
            <a:spAutoFit/>
          </a:bodyPr>
          <a:lstStyle/>
          <a:p>
            <a:r>
              <a:rPr lang="en-US"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3600" dirty="0">
                <a:effectLst/>
                <a:latin typeface="Arial" panose="020B0604020202020204" pitchFamily="34" charset="0"/>
                <a:ea typeface="Calibri" panose="020F0502020204030204" pitchFamily="34" charset="0"/>
                <a:cs typeface="Times New Roman" panose="02020603050405020304" pitchFamily="18" charset="0"/>
              </a:rPr>
              <a:t>“I am the bread of life”</a:t>
            </a:r>
            <a:r>
              <a:rPr lang="en-US"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(6:35).</a:t>
            </a:r>
            <a:br>
              <a:rPr lang="en-US"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3600" spc="-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3600" spc="-150" dirty="0">
                <a:effectLst/>
                <a:latin typeface="Arial" panose="020B0604020202020204" pitchFamily="34" charset="0"/>
                <a:ea typeface="Calibri" panose="020F0502020204030204" pitchFamily="34" charset="0"/>
                <a:cs typeface="Times New Roman" panose="02020603050405020304" pitchFamily="18" charset="0"/>
              </a:rPr>
              <a:t>“I am the living bread that came down from heaven”</a:t>
            </a:r>
            <a:r>
              <a:rPr lang="en-US" sz="3600" spc="-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(6:51).</a:t>
            </a:r>
            <a:br>
              <a:rPr lang="en-US"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3600" dirty="0">
                <a:effectLst/>
                <a:latin typeface="Arial" panose="020B0604020202020204" pitchFamily="34" charset="0"/>
                <a:ea typeface="Calibri" panose="020F0502020204030204" pitchFamily="34" charset="0"/>
                <a:cs typeface="Times New Roman" panose="02020603050405020304" pitchFamily="18" charset="0"/>
              </a:rPr>
              <a:t>“I am the light of the world”</a:t>
            </a:r>
            <a:r>
              <a:rPr lang="en-US"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(8:12).</a:t>
            </a:r>
            <a:br>
              <a:rPr lang="en-US"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3600" dirty="0">
                <a:effectLst/>
                <a:latin typeface="Arial" panose="020B0604020202020204" pitchFamily="34" charset="0"/>
                <a:ea typeface="Calibri" panose="020F0502020204030204" pitchFamily="34" charset="0"/>
                <a:cs typeface="Times New Roman" panose="02020603050405020304" pitchFamily="18" charset="0"/>
              </a:rPr>
              <a:t>“I am the sheep’s door”</a:t>
            </a:r>
            <a:r>
              <a:rPr lang="en-US"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(10:7).</a:t>
            </a:r>
            <a:br>
              <a:rPr lang="en-US"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3600" dirty="0">
                <a:effectLst/>
                <a:latin typeface="Arial" panose="020B0604020202020204" pitchFamily="34" charset="0"/>
                <a:ea typeface="Calibri" panose="020F0502020204030204" pitchFamily="34" charset="0"/>
                <a:cs typeface="Times New Roman" panose="02020603050405020304" pitchFamily="18" charset="0"/>
              </a:rPr>
              <a:t>“I am the good shepherd”</a:t>
            </a:r>
            <a:r>
              <a:rPr lang="en-US"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(10:11).</a:t>
            </a:r>
            <a:br>
              <a:rPr lang="en-US"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3600" dirty="0">
                <a:effectLst/>
                <a:latin typeface="Arial" panose="020B0604020202020204" pitchFamily="34" charset="0"/>
                <a:ea typeface="Calibri" panose="020F0502020204030204" pitchFamily="34" charset="0"/>
                <a:cs typeface="Times New Roman" panose="02020603050405020304" pitchFamily="18" charset="0"/>
              </a:rPr>
              <a:t>“I am the resurrection and the life”</a:t>
            </a:r>
            <a:r>
              <a:rPr lang="en-US"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(11:25).</a:t>
            </a:r>
            <a:br>
              <a:rPr lang="en-US"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US"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3600" dirty="0">
                <a:effectLst/>
                <a:latin typeface="Arial" panose="020B0604020202020204" pitchFamily="34" charset="0"/>
                <a:ea typeface="Calibri" panose="020F0502020204030204" pitchFamily="34" charset="0"/>
                <a:cs typeface="Times New Roman" panose="02020603050405020304" pitchFamily="18" charset="0"/>
              </a:rPr>
              <a:t>“I am the way, and the truth, and the life”</a:t>
            </a:r>
            <a:r>
              <a:rPr lang="en-US"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(14:6).</a:t>
            </a:r>
          </a:p>
          <a:p>
            <a:r>
              <a:rPr lang="en-US" sz="3600" dirty="0">
                <a:solidFill>
                  <a:srgbClr val="000000"/>
                </a:solidFill>
                <a:effectLst/>
                <a:latin typeface="Arial" panose="020B0604020202020204" pitchFamily="34" charset="0"/>
                <a:ea typeface="Calibri" panose="020F0502020204030204" pitchFamily="34" charset="0"/>
              </a:rPr>
              <a:t>“I AM WHO I AM,” telling Moses, “You shall tell the children of Israel this: ‘I AM has sent me to you'” (Exodus 3:14)</a:t>
            </a:r>
          </a:p>
          <a:p>
            <a:r>
              <a:rPr lang="en-US" sz="3600" dirty="0">
                <a:solidFill>
                  <a:srgbClr val="000000"/>
                </a:solidFill>
                <a:effectLst/>
                <a:latin typeface="Arial" panose="020B0604020202020204" pitchFamily="34" charset="0"/>
                <a:ea typeface="Calibri" panose="020F0502020204030204" pitchFamily="34" charset="0"/>
              </a:rPr>
              <a:t>Like the other </a:t>
            </a:r>
            <a:r>
              <a:rPr lang="en-US" sz="3600" dirty="0">
                <a:effectLst/>
                <a:latin typeface="Arial" panose="020B0604020202020204" pitchFamily="34" charset="0"/>
                <a:ea typeface="Calibri" panose="020F0502020204030204" pitchFamily="34" charset="0"/>
              </a:rPr>
              <a:t>“I am”</a:t>
            </a:r>
            <a:r>
              <a:rPr lang="en-US" sz="3600" dirty="0">
                <a:solidFill>
                  <a:srgbClr val="000000"/>
                </a:solidFill>
                <a:effectLst/>
                <a:latin typeface="Arial" panose="020B0604020202020204" pitchFamily="34" charset="0"/>
                <a:ea typeface="Calibri" panose="020F0502020204030204" pitchFamily="34" charset="0"/>
              </a:rPr>
              <a:t> metaphors (bread, light, gate, shepherd, etc.), the vine metaphor is reassuring comforting.</a:t>
            </a:r>
            <a:endParaRPr lang="en-AU"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21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9A2461-0FF4-4FAB-BA67-4C35DB3B2B73}"/>
              </a:ext>
            </a:extLst>
          </p:cNvPr>
          <p:cNvSpPr txBox="1"/>
          <p:nvPr/>
        </p:nvSpPr>
        <p:spPr>
          <a:xfrm>
            <a:off x="0" y="0"/>
            <a:ext cx="12192000" cy="5632311"/>
          </a:xfrm>
          <a:prstGeom prst="rect">
            <a:avLst/>
          </a:prstGeom>
          <a:noFill/>
        </p:spPr>
        <p:txBody>
          <a:bodyPr wrap="square" rtlCol="0">
            <a:spAutoFit/>
          </a:bodyPr>
          <a:lstStyle/>
          <a:p>
            <a:r>
              <a:rPr lang="en-AU" sz="4000" b="1" spc="-150" dirty="0">
                <a:solidFill>
                  <a:srgbClr val="000000"/>
                </a:solidFill>
                <a:effectLst/>
                <a:latin typeface="Arial" panose="020B0604020202020204" pitchFamily="34" charset="0"/>
                <a:ea typeface="Calibri" panose="020F0502020204030204" pitchFamily="34" charset="0"/>
                <a:cs typeface="Arial" panose="020B0604020202020204" pitchFamily="34" charset="0"/>
              </a:rPr>
              <a:t>15 </a:t>
            </a:r>
            <a:r>
              <a:rPr lang="en-AU" sz="4000" spc="-15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4000" b="1" spc="-150" dirty="0">
                <a:solidFill>
                  <a:srgbClr val="000000"/>
                </a:solidFill>
                <a:effectLst/>
                <a:latin typeface="Arial" panose="020B0604020202020204" pitchFamily="34" charset="0"/>
                <a:ea typeface="Calibri" panose="020F0502020204030204" pitchFamily="34" charset="0"/>
                <a:cs typeface="Arial" panose="020B0604020202020204" pitchFamily="34" charset="0"/>
              </a:rPr>
              <a:t>I AM</a:t>
            </a:r>
            <a:r>
              <a:rPr lang="en-AU" sz="4000" b="1" i="1" spc="-150"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reminds us of Moses and the Egyptian  exodus,</a:t>
            </a:r>
            <a:r>
              <a:rPr lang="en-AU" sz="4000" b="1" spc="-15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AU" sz="4000" b="1" spc="-15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AU" sz="4000" spc="-15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true vine</a:t>
            </a:r>
            <a:r>
              <a:rPr lang="en-AU" sz="4000" b="1" i="1" spc="-150"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Jesus</a:t>
            </a:r>
            <a:r>
              <a:rPr lang="en-AU" sz="4000" spc="-15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my Father</a:t>
            </a:r>
            <a:r>
              <a:rPr lang="en-AU" sz="4000" b="1" i="1" spc="-150"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God,</a:t>
            </a:r>
            <a:r>
              <a:rPr lang="en-AU" sz="4000" spc="-150" dirty="0">
                <a:solidFill>
                  <a:srgbClr val="000000"/>
                </a:solidFill>
                <a:effectLst/>
                <a:latin typeface="Arial" panose="020B0604020202020204" pitchFamily="34" charset="0"/>
                <a:ea typeface="Calibri" panose="020F0502020204030204" pitchFamily="34" charset="0"/>
                <a:cs typeface="Arial" panose="020B0604020202020204" pitchFamily="34" charset="0"/>
              </a:rPr>
              <a:t> is the gardener. </a:t>
            </a:r>
            <a:r>
              <a:rPr lang="en-AU" sz="4000" b="1" i="1" spc="-150"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 tender moment between Jesus and God.</a:t>
            </a:r>
            <a:endParaRPr lang="en-AU" sz="4000" spc="-150" dirty="0">
              <a:effectLst/>
              <a:latin typeface="Arial" panose="020B0604020202020204" pitchFamily="34" charset="0"/>
              <a:ea typeface="Calibri" panose="020F0502020204030204" pitchFamily="34" charset="0"/>
              <a:cs typeface="Arial" panose="020B0604020202020204" pitchFamily="34" charset="0"/>
            </a:endParaRPr>
          </a:p>
          <a:p>
            <a:r>
              <a:rPr lang="en-AU" sz="40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2 </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HE</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cuts off</a:t>
            </a:r>
            <a:r>
              <a:rPr lang="en-AU" sz="40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 “God prune”,</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every </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branch</a:t>
            </a:r>
            <a:r>
              <a:rPr lang="en-AU" sz="40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is this Israel or us as the new Israel?</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 me that bears </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no fruit</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while every </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branch</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that does bear fruit HE</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prunes</a:t>
            </a:r>
            <a:r>
              <a:rPr lang="en-AU" sz="40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there is no exemption from pruning,</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so that it will be </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even MORE fruitful.</a:t>
            </a:r>
          </a:p>
          <a:p>
            <a:r>
              <a:rPr lang="en-AU" sz="40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In 10:30 “I and the father are one.” a mutuality.</a:t>
            </a:r>
          </a:p>
        </p:txBody>
      </p:sp>
    </p:spTree>
    <p:extLst>
      <p:ext uri="{BB962C8B-B14F-4D97-AF65-F5344CB8AC3E}">
        <p14:creationId xmlns:p14="http://schemas.microsoft.com/office/powerpoint/2010/main" val="3557232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uning Grapes Images, Stock Photos &amp; Vectors | Shutterstock">
            <a:extLst>
              <a:ext uri="{FF2B5EF4-FFF2-40B4-BE49-F238E27FC236}">
                <a16:creationId xmlns:a16="http://schemas.microsoft.com/office/drawing/2014/main" id="{66D69715-065A-427C-BAEC-EAF9FF1B1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0982"/>
            <a:ext cx="12192000" cy="745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34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8D0BEB-962E-4869-A5E2-A80E2439757A}"/>
              </a:ext>
            </a:extLst>
          </p:cNvPr>
          <p:cNvSpPr txBox="1"/>
          <p:nvPr/>
        </p:nvSpPr>
        <p:spPr>
          <a:xfrm>
            <a:off x="0" y="0"/>
            <a:ext cx="12192000" cy="5016758"/>
          </a:xfrm>
          <a:prstGeom prst="rect">
            <a:avLst/>
          </a:prstGeom>
          <a:noFill/>
        </p:spPr>
        <p:txBody>
          <a:bodyPr wrap="square" rtlCol="0">
            <a:spAutoFit/>
          </a:bodyPr>
          <a:lstStyle/>
          <a:p>
            <a:r>
              <a:rPr lang="en-AU" sz="40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3 </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You are already clean</a:t>
            </a:r>
            <a:r>
              <a:rPr lang="en-AU" sz="40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enough that only feet need to be washed,</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because of the word I have spoken to you.</a:t>
            </a:r>
            <a:endParaRPr lang="en-AU" sz="4000" dirty="0">
              <a:effectLst/>
              <a:latin typeface="Arial" panose="020B0604020202020204" pitchFamily="34" charset="0"/>
              <a:ea typeface="Calibri" panose="020F0502020204030204" pitchFamily="34" charset="0"/>
              <a:cs typeface="Arial" panose="020B0604020202020204" pitchFamily="34" charset="0"/>
            </a:endParaRPr>
          </a:p>
          <a:p>
            <a:r>
              <a:rPr lang="en-AU" sz="40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4 </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Remain</a:t>
            </a:r>
            <a:r>
              <a:rPr lang="en-AU" sz="40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tabernacle,</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 me, as I also remain</a:t>
            </a:r>
            <a:r>
              <a:rPr lang="en-AU" sz="40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tabernacle,</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 you. </a:t>
            </a:r>
            <a:r>
              <a:rPr lang="en-AU" sz="40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John 14:2..</a:t>
            </a:r>
            <a:endPar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 branch can bear fruit </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by itself</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it must remain in the vine.</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AU" sz="40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Coal in the hearth. </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Neither can you bear fruit unless you remain in me. </a:t>
            </a:r>
            <a:r>
              <a:rPr lang="en-AU" sz="40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Heb 10:25. </a:t>
            </a:r>
            <a:endParaRPr lang="en-AU" sz="4000" b="1" i="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9797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932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8713AE-28C6-4B0E-929C-47BDA0DDCA94}"/>
              </a:ext>
            </a:extLst>
          </p:cNvPr>
          <p:cNvSpPr txBox="1"/>
          <p:nvPr/>
        </p:nvSpPr>
        <p:spPr>
          <a:xfrm>
            <a:off x="0" y="0"/>
            <a:ext cx="12192000" cy="5016758"/>
          </a:xfrm>
          <a:prstGeom prst="rect">
            <a:avLst/>
          </a:prstGeom>
          <a:noFill/>
        </p:spPr>
        <p:txBody>
          <a:bodyPr wrap="square" rtlCol="0">
            <a:spAutoFit/>
          </a:bodyPr>
          <a:lstStyle/>
          <a:p>
            <a:r>
              <a:rPr lang="en-AU" sz="40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5 </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 am </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vine; you are the branches. </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IF you remain in me and I in you, YOU WILL bear much fruit</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apart from me you can do nothing</a:t>
            </a:r>
            <a:r>
              <a:rPr lang="en-AU" sz="40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less than you might otherwise, or with less impact</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AU" sz="4000" dirty="0">
              <a:effectLst/>
              <a:latin typeface="Arial" panose="020B0604020202020204" pitchFamily="34" charset="0"/>
              <a:ea typeface="Calibri" panose="020F0502020204030204" pitchFamily="34" charset="0"/>
              <a:cs typeface="Arial" panose="020B0604020202020204" pitchFamily="34" charset="0"/>
            </a:endParaRPr>
          </a:p>
          <a:p>
            <a:r>
              <a:rPr lang="en-AU" sz="40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6 </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IF YOU DO NOT </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remain in me, you are like a branch that is </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THROWN AWAY </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withers</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such branches are picked up, thrown into the fire and burned.</a:t>
            </a:r>
            <a:endParaRPr lang="en-AU"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7253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9BD1E1-DBEA-41FF-A4AA-BEDE681E7350}"/>
              </a:ext>
            </a:extLst>
          </p:cNvPr>
          <p:cNvSpPr txBox="1"/>
          <p:nvPr/>
        </p:nvSpPr>
        <p:spPr>
          <a:xfrm>
            <a:off x="0" y="0"/>
            <a:ext cx="12192000" cy="3170099"/>
          </a:xfrm>
          <a:prstGeom prst="rect">
            <a:avLst/>
          </a:prstGeom>
          <a:noFill/>
        </p:spPr>
        <p:txBody>
          <a:bodyPr wrap="square" rtlCol="0">
            <a:spAutoFit/>
          </a:bodyPr>
          <a:lstStyle/>
          <a:p>
            <a:r>
              <a:rPr lang="en-AU" sz="40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7 </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you remain in me and my words remain in you, </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ask whatever you wish</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and it will be done for you</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AU" sz="4000" dirty="0">
              <a:effectLst/>
              <a:latin typeface="Arial" panose="020B0604020202020204" pitchFamily="34" charset="0"/>
              <a:ea typeface="Calibri" panose="020F0502020204030204" pitchFamily="34" charset="0"/>
              <a:cs typeface="Arial" panose="020B0604020202020204" pitchFamily="34" charset="0"/>
            </a:endParaRPr>
          </a:p>
          <a:p>
            <a:r>
              <a:rPr lang="en-AU" sz="4000" b="1"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8 </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is to my Father’s glory, </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that you bear much fruit</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AU" sz="4000" b="1" i="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showing yourselves to be my disciples</a:t>
            </a:r>
            <a:r>
              <a:rPr lang="en-AU"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AU"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043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7DDA11-645C-4B2D-9DA0-38A07B495160}"/>
              </a:ext>
            </a:extLst>
          </p:cNvPr>
          <p:cNvSpPr txBox="1"/>
          <p:nvPr/>
        </p:nvSpPr>
        <p:spPr>
          <a:xfrm>
            <a:off x="3049524" y="-79653"/>
            <a:ext cx="6099048" cy="7017306"/>
          </a:xfrm>
          <a:prstGeom prst="rect">
            <a:avLst/>
          </a:prstGeom>
          <a:noFill/>
        </p:spPr>
        <p:txBody>
          <a:bodyPr wrap="square">
            <a:spAutoFit/>
          </a:bodyPr>
          <a:lstStyle/>
          <a:p>
            <a:pPr algn="ctr"/>
            <a:r>
              <a:rPr lang="en-AU"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15 </a:t>
            </a: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 am the true vine,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my Father is the gardener.</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a:t>
            </a: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 cuts off every branch in me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 bears no fruit,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while every branch that does bear fruit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 prunes so that it will be even more fruitful.</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a:t>
            </a: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 are already clean because of the word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 have spoken to you.</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4 </a:t>
            </a: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Remain in me, as I also remain in you.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branch can bear fruit by itself;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 must remain in the vine.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Neither can you bear fruit unless you remain in me.</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5 </a:t>
            </a: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 am the vine; you are the branches.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 you remain in me and I in you,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 will bear much fruit;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apart from me you can do nothing.</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6 </a:t>
            </a: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 you do not remain in me,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 are like a branch that is thrown away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withers; such branches are picked up,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thrown into the fire and burned.</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7 </a:t>
            </a: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 you remain in me and my words remain in you, ask whatever you wish,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it will be done for you.</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AU" sz="1800" b="1"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8 </a:t>
            </a:r>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is to my Father’s glory, that you bear much fruit, showing yourselves to be my disciples.</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2482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MTEhUTExMVFhUXFxcbGRcYGBcYGBsXFxcWGBgYFxcaHiggGholHRcXIjEhJSkrLi4uFx8zODMtNygtLisBCgoKDg0OGxAQGzImICUvLS0wLy8yLS0vLy8tLS0tLS0tLS8tLS0vLS0tLS0tLS0tLS0tLS0tLS0tLS0tLS0tLf/AABEIAKgBLAMBIgACEQEDEQH/xAAbAAACAwEBAQAAAAAAAAAAAAAEBQIDBgEAB//EAEgQAAIBAwMBBQUGBAIHBQkAAAECEQADIQQSMUEFE1FhcQYigZGhMkKxwdHwFCNi4VLxFTNygpKi0gcWQ4OyJCU0RFNUc5PC/8QAGgEAAwEBAQEAAAAAAAAAAAAAAQIDBAAFBv/EADERAAICAQMCAwUIAwEAAAAAAAABAhEDEiExQVEEE2EiMnHR8EJSgZGhscHhBRTxYv/aAAwDAQACEQMRAD8A3Rauih7+n3wAxXnjzBH0k/sVXq9neWwXIOZG9lxBiQDHMV8Qo2e4HGoFaihO4++IDgbYHBA5PMzPyq/WIQFIIX3hOJ5x4in8sTUVk1DfQuvuQwIdQdjyTwdpWMTxM/WhbutTfbJdACJiRiVwZ+nnU5RZSKsbbqstvSS1ribu3cpG5xAiRtmJE7hxkxFXarVtbZTypBwB1GWMx0WTH9PnRV3QXEclqrOaWd++0EswO0FYUHcxkwcH+kRj9CEuk3Cu9R7qnbgncZkT1GPXNU5J1QUVr23FCh0F14K7iFxIywLz8apsXZuLLAko0gCCDKHafrg5waGkIbNd3UBrrrKRB+17q4Bh/E+USf8AdPiKouahw0bm3b1AXb7pSRLTHhJmcER6rQ6jY5U1xhS/T633lUsskuCOD7pMHnGBxXNfrTbYclSOg4j7TTHQQY9aeugul2Fk1Clw1ENb7y4u7YdwMCGO0/D08q531tbzgMssoBEjJBbnzg/hSaSiQe9QVZobQP7kAgwzjmcB2jPpQ9q/tc++u03CsdR7knrzu6eddp3Y4xZc1AjmgtNq3eVDLu27lwJz4gMfKoreuMpZSSJUZAB6bzweOOMQabQwhoq9TQeldiDuM5x6QOu0TmeBXtPdO5gzr9oiIg8A9TTJAYzRoq4N4UpsX2KsQ6sRugADgEgH1gfGrLWpYEwxKjZ7zCOWhhwOkHyqi2JNDEmpzSm7qgSPfWRcI3RwNhnE+fPpVl28pVS5WQ42niQHXI8o5oi0M1aok0BdvtJ2kR7u3qCMTwpnrwaI78b9n3o3cGImOeKVnJFxaoTQXaVwAp70ZPLsgjaeSvnFDrqnCSWAi3IJHLKSD4SDj50KsdIaJg1eHpet0hyd6hdqkSPNpgz6Z9Kt1jMFlSAdyySJxuE9RRQGF7aqImg9XrWUABlJ94kwI92PFhnI61Td1ElWWBKKWYZIBIiMe9yfT6UaOVjUeFWCk7a1g5AOJWPArieFM9eDiPmzDiu4A0yNoiY6xMeXFXUHqrcsMMYR8ggZO2Oozj8Kg2mZjJHKr/hBUjzgxnMg1NRQjGiNFdZhQF3f3gIBjd0ONsRP2vHpFcsWfeYlWGZBkQBAGIOJyaa6F0lmpdQpYkBQCSegA5oaPCq71j+W6bWkq4+1zMxEmJM/rVymB4VnyJFo8A1zV2w2wuobHukic8Y5q9bgBAJgnA8zE0vvs3fKQhKhWG6V+8UPBMwNpoq/b3bMEgMCYMYg85GM0sUijWwbNWKaSX1ulYCuCA23OZ3HbJDxERkz1+JF6wS2Fw+3dJyNufrxjwPjVUq6k3EZvxUc0ImjO6f690+6MeH2Z4xE0Tq7EkHaGAn3TxmM+o/M01C8FN7TjcGzI4yYzziYqLNVN7RnaBEkgqc8AmQR/s8D4UDrtBLGBj3duVG3bGJKkjiZB6mllFdysNxsr1x7lKtNYPeOSjCWlTIIEKBIAbEmTx61WmlMEQVfuypfdMsYk4MnI5MEfGht3H0DPvK8LlIrujY8WlAlJRSI91pLE4H2ZXznNQTs94AggDaSCVIYjeDzOcqcjoPhyUe4+g0EjmK53qwTOB19OaA0YZF28ZOMcEzGAAPQcV6xa2qwCtPv/ekEEkiJPORTRpiuNDW2gPEV1kpZbsNBVQwG1PtEHIMsOTyIHEVOwxQtOJPl4RwAAOKpSEpt7BDTVSH3vSlrJcLhT9gMSIInEkHxzIH+7517SaYpHujAIaDlyfGY9cnrXaV3HrYePcxJ49CfwqVm8GAKmQRI9DS3RDaolG3ACZIJPx3R86laU7FG0jbErIyIPBB8Y5iuom0M7d4ESPTwyMV27eUDLAc8+XNLrLOqEKkncYBYcFpndnofpRr21POf8wfxA+VFi0Wgmug4qtjXg0ilDRaDivTXJr26uAdYCRXS3SuNxUNvWicTxHFQvNA/SpTQXaDkfGiFLc5a1QJ8qJa4KWldvqattjFcO0h1XRdApb/EzXiTUXkon5XccLBFRigbGphYoy1dkTTxmpEpQcSvVYFLLj0q9v3utYZ7V+5Zeyr3Bs4fahJVx1EDHgcwaxnZPYuqvWEvXO0NUj3BvAVmKgMCVxuA4KmBA6ejy8PCcNcp0uOGNCck9KjZ9EL1O25rCdl9qavTXksa1hdtXW22r6j73RHgDnzznkgY03bHbNrS2zdukhRgAZZieFUTk1nl4ecJKK3viupeM4yi29q5sf23mrStYnT+1epjeOzb5t8zuXvI/wDxRP1rQ9gdv2dWpa0xkQHRhDoTOGXpwfkapLFOCuS/Z18a4JWm9hzZ5qxhULTVNhRXAj5KzQ1+1SjW9qle0NPYFwbXt35tiCTcTu2XdAlfd3xMAwabLr7R4uWzmMOvJ4HPNNPFJJeu50JqyhhGar+1wflVvauhS9aa1cQNbYe8pJEgEHlSCMgcGs57HrY0y6y2roti1qCAzEKBNtCys7HO1pUEmYWhHApQbT3XQd5mpJGhNkx515kHTnqKjoddZvz3N63dAwdjq0T4wTFMDpFnJjH7mvM8Q/KyU9i8cqaEPaGvSxZe9cDbUjCjcx3MqgAEicsKJOP0pL29232a9trN3UblOGCC5uBRg2doJWGA+VaK7p8Y8MfKaupPHFOSabb5VKtuP1sZTUnswVbleLyIxQuo1ARSzEKoEliQAB4knikze12kBUfxFv3uIJI+JAhfjFbMcJT91NnTcY8tIe/ia71FAJ2lbadjhgp2kjOdqtAPBwymRIzUbGtUtzTaWuRlHUrQ529anZMc0Hbvz1pT2j2vt1WlQXIVnuh0wWf+VKeYAbrjkU0IObpfVEJvStzTA9eK6HpeO0kP3kxgyy4Pgc4OD8qO3gAsxAABJJwABySegpXFrk4G1/aQsiWtuwPVSAJ8DPX4Uvf2sgSNLcI6EtHHOdpzQVr2wa6x/hNDd1KK32yVtWyQfuFgd2fQ077H9srN67/DXrVzS6iMW7oA3f7D8Nweg4MTW7H4eSj7UTNLNG9mZ/V+1l5v9XaCf85+eB9KHHbGuIMFsZMLbMDxPuz+819AuaxM/ZkR99BM+GZx5gULd7QA4Kf/ALEj4GPxil9lfZQylZhX7V7R4DtgTlbQwTHJAqpu2e0f8Yj0s/lWv1PaOCT3WDwby+f9PpSu92t5J6i8h/8A5pk//KDXqI29pNcuCyk8ZUAz8or3/ebWTkWz5dfwoq/2kD/h9O8tfpS27qAfuz6G0f0plGPWKD+IXa9qL5IDWQ09ATM+AxWzs3iVBKxgYMSMcGsl7M2FbUJ7hES32R0GJIwM9f1raPZzis2bSnSVFIvucRRVhNTW1BrpHlXjLKir3IK3SKKt3ulDxmrEWOlaMb6k5JC/t8DYZ4gz6bTNK/ZFZ0Omn/6Kf+nFT9vu0Db0rKlt7j3FZVCqzQWUrJ2gxEk+cVm+xPag2tLbtfwWsL2rSqYswp2wsiWk+PE8mtEvDZMuD2fvfw/mSjljDJv2Cf8AtDthdK20ncHtMg/r3xjzhj8qlfUXu1kW6AUTTM1sESBc70Sy/wBUAfKqrVjUa2/bu37PcaaywdbbGbj3B9kt/hA8D6ZmQy7V7Ne6FFl+7vWn7y1cIxMFSrf0sDBweBg8UU/KiscnvUt+10unw3ruV0+Zc0ttvxoeHSgZGD41l9NqCvbO0Y36c95C7QYJKsc+83A3ecUZ/pTtTCHR2WfgXBeGz12Tu+E0b2D7PNaL37797qbmGYYVFwQiT0wOg4HxzY5LDGXmSTtUqafPX0S9aGm3KtjRo9S1NsOhRhKtgiSPqMj4VQiRV1t+ldgbT5J5IpmB7S9lNOe0dOBaVUa3eZkzDtb2x1nd/MDEznbWgHsro5BOk042wQVQKZBxxE/GqPaDXdzrNLdfFmNRad/uo1wWmQsYwCbXPAjJFNNV2nZRdzXrajxLqB8M5r08uTK1Fpvj17szY4wt3QZduYNYT2f7DS5rtdedQyJeIRHAde9aHa5tOJGAD4OfCtG/bVsac6i4HtWwCT3ilWA3bQSgk5xA5yMVnvZD2p07XdSgf/W6hmtSrjf/ACkDQYgfYmDBgjxpcKyRxzcV6fMeelyiG+0X8rUaK+oh/wCJSwxGAbV4EEN0gbQQPGvoaBWXcOAMiPhXyn2s9q9Pau27ZKs6X7DMCpPdqrK5cEiC23AjPvGtt2V7SWP4W5qlLXbYUwEB3sQ0EKjQSZ9OK8/x3hp5MeOTXon8eP6OlVyp8fTFf/aNo1OiukgEIVdR5h1WMeKsy5n7U001GqAAAEYHPTyA8uKwPtf7W/xFq5Ys6bUlnKQzWiq+66v1M/djjrUtX7ZGTu0uqBEY7qefAhoo4/8AH5nhjGS4bf5qP9mjHkxqXtPoF+1xLi3/ACzcS3eRriLJJQBhO0fbCkq23rHxpHrO3tGEKNCrtH8u5YKyDgFV2xGOlW+1XbJtqj2lJYXVUrwXDI+MZwQPjHNCXPaaxEHUMh6oy3JB6qwAiQcV6uHFJY4+y2vT/j/M7JKHmyWpJ7cr+1+RL2cs20RzZuB7TvuUCZQlQGUkmZwIkAwOs01VyDik3ZLB3uXkTajognbt3uCxLx6NExnNM7ckikze+7+tjd4OvJVLv8OeVfQaWWJUqQCCCCD1BwaR6/2dsvqtL/LUK73Rc5hyqG4oYzJJIfJP5U80xFB9pa027ti5xbW6Q5yQouWmQM0A+7J59PGm8POSlUez/bYy+NxxcdTXb9xonsvpWw2mswB0QA/EjJOOT+dVe3d8rpQkwjXbQuHoLe6Wn+nAnyNNk19q2NzXbYU/eLqB85jjNU98l9GJRxbbfbIddu5CI3KD90zgnnmlhOakpTtpGacYtOMK3GlvRW1Xu1WFA2gLgBR0EcViv+0KwLGnDICGW6htnbJDQW+0ThYU9MmPOi9Jc7S0qi0LdvWIuEfvBaubRwHDYJHlPqaLsdj6rV3kv67Ylu0wa3p7bSN44a4/BjwE/ASDowR8uWpyTX7/AIckMstS0pUOdNoLStGw7SowQxEk+dNE06Z9xOOCorihh0HXrXVM5I6T86zsqZD2h0im5OyBA6GOPLpxSO5plwcfI8fKtrrrhBJ2k8dRP1NKNUxgjY3lxn69KKkyiM3c0Q46x4RP7/Kh7ujHgKfX2H+E/U0vvt5fjVFNnUhl7DWNt5yOAh482Xp8K2ZB8ay3sa0G6fJR/wCo/kKeHVtWXM7mMo9hjv8A7VTa1JmqluZ5q0IMGDmvDyRUWaUlW5fbvgdPWqr2rMbR+/WpXVAH+VC7o6TQhOzlBPciy7ueanZ0gAzPxNVCZmj9LdLCDFO8konTiDFRMRirCAOleZTuqdu2DODUsk7dhWyO2WBPFWO8fGoW0zI6dK47gTPyqVW9hXVk2un/ACqZYDNBrcXxmqLutUGJ6cV6mFVFCOFukX6h/tDBBEEESCDggil9rszT2zut2bKHxt2kQ/NRNU39f4c0Fc1hImY6RWhSklVjx8MnvQd2jqMQWgeHjQ13U7YE88EjIMRIpW+rPWg7rsc5gdTTxjtRpjgXULbUQxIYkyPej6VTqb5c8kZ6YHnxVelsvcgCKbWew+rHjpTvYZ+Xj5EraUNwCT69K7ZslRJ3TxmtZptKttZgAweOtdt2QFO4D+8CKOp8E34hdEZDKsTuOR0rh0bsx99jC7h5j9/hWn1elRwCFG6QJA4iaV9p2WUcYEmR08vKmUn0HhkhJ8ANrjB9amQeYj0q7S6LcoYMBM4M/iKYWOzV5Yjz5JpZSoo5wXUhpLckbvD+0UVp9EVJYGMcGiNIwH2RxPP5UQiqTJ5PlU46rMuXMt0kLtH2RaQ7hZsq3Q27SI3/ABAA00s3AT+tU6y8FBjOOnh41VbfIPlVJNy5IRiq2QyUDkCjFYR1+v5UutvIwaNsudvMY60+LkhlRYbigZJ+Rrlu8ufeI9Zj1qu4zRyK8t1gCZXgxJjjOPrTsn0F+svLJ97iPyP50t1l0DJYR+tGam409DJ+XFK9XcnBUfTmuRRAd68o+8CfUTQF+5NF3kHVR64pdfj/AAkVSJxpPZxYtMfFungAP1o7e1V9jLt0qYidx+bGPpFcFysk/eZaPAxVzUreqYDjFUKxGOaq1fandqCLNy5J2kW13lcE7isjGI+NeU4ubpKzU0krY2UhhOBS3VXIJHTxpJovbPTMHkXEcNtFpgTcY5jaiyeQQR0jMSKEt+0Km4q3bGotq52h2Rdu48BgGJEnA8ati8DmUncfr+SXn449fr67j43DE5jx6V0XPOPCgO3e1RprJbYbhJUBQcs5MLz0nyPxpfpdVrSgZhpcgk21F0MrH7ILLuGOpA565mrx8LKUdXCOlnipaabfoa7s/V7pDcjjzH604XCz4jMcV817F7dc3Ws307u/ahoUkow/xKYwMjk/eHmAy7V9roBtfw99C5i1gDvfeVTsMxGZk4isuf8Ax+XzNKX19biPJCaUk9vrY1j662sywnOBHQGaV6nVBgCDAn4x6VhdZ7R902y9Yu2nMbEG24Xzt91lgEzRmg7cLXO5uWblpyCybyCGUenDdYzwc1eP+OnjWr5fp3Hhlw6qUt/g/lt+I81moZWiTyRHieKod/OlPtB2uyd2FTvLrsVQTAwJJY+A/XIoa5c1SSD/AAzOQIzcUTmSSZ3D5fCtEPDycU2UeaClpSba5pDi/fx51RcfMRml3Y3aPf7gVKXEba6cwYPBiMw0elDp21LlO4vd8Yi0QEaIJLFjhVx18arHws7argP+3hUU7545G91DznPjxUzp9wyYz+VKR28C/dPp7wvAx3KqGPE7pkCI6/lmr9BrDfNy21t7VxAJQkHByCGESMeHWjLBkjyjo+MxTaUXv+I09ke1bLvctAOHTLb1C4JAEZkz6Vpd27gEjzx+NYXsftG1p9RvusqqbDguxP8A4dwMAAMsTv4AnGKcf99LRUv3GqFqf9d3X8uPGQ0hfOOtWn4eUqcFsedPNUmsj3s0N1J68VG4MYj1oXT65LiB7TB1bgg/uPQ8Us1/a1/vxp9OiFtqvcuXJ7tFJIA2qZZjtOJHykiEcUpOuw0siirG7AgcyPLxqq8m5SPGQfwpZrdbrbVvds094qSz7DcVig6Ipn3okzJ8I8bdB2ol20ty2GbepOF4IGUkwC048JBovDJLUt16BhmTddeTx05RfdyASfqT8aXXO0tkkif1qjVe0y96lq6t6wGBJa6gQDEgHPHSfGKo7S1wIJt2b1xIkstv3T5ruILfAQelVWCf2kaIeKxP3mONP2yhEiQY4/PFFW+1gRBBk48ORzWa01vvAty1JVlBE4IHn5gyPhTHS6BgYb7p+Z5HwpJQSZdxxNak/UdjWqBEiY6kccVyw8nmsD7Z9kd5qLYRR3t1bgOftG0gIjwO3HwHGTTrsvtwDRDUsTKDaQRE3FgQPHcSPmfA1eXhvYUou7PPj4la5Rkqo2Fm4sxInwkTPpRJeDkdK+TewnZ3e60NeViVQ3xIjcwdQr55G5icdV8JFb72s7UaylvYpe47FVWQBgFpY+AAP9ua6fh9GRQi7ZKOfXByaoaXtQBna2OlB3NYhJJmQPPE1lz2rqCpJewTGAO+QBus5bcPKB8Kq0fa5YNMq6na6kkweh3dQcx6Hnmi8MqsEciuhv2h2jaUqGchmYBVkyWkDgDoSPACaobVKRMn61mO2QzvZPIFzaSem4oVH0b5UedVyZOT+807wpRTR0cjcmn0GNy8DOf3+tLr97GDVOo1nmTVnYaG9qLSdNwJ9F94/QUVjpWx3LofRl0+21bTnaqj5AUCwg03umaX3LEnFea99y8WGNY64oS9pT7zDnrmJHM/Sm1+yI9KRdsa64Cq2LIuEyDuuLbAEDx5JnpXk4nKbpfI2xybWZfs7s8C9rbhyTeKCOkQ7ZmclxP+z8AdokCHdub0Hniq+z+zddba4buntt3lwvIvKsMwgxBaRhRB8OfDlo3VnvrXdPMbd6vIxmV4zOPKvYlLU37SfHVPp2snglHSkk+vT+Sj2htXWvaa5b+zLjcZK27h2pbdlHLSxCg4JMHmmL2dWAQb2mPg3cvuJ64FwAUJrrkoyEkI6lTB4J4YYPH4gGhxqr2P/aLTER7zWX3mBGdtwCfQVp16saSrb0/pmWWCUcje9Pt/1HNN2Vda8127dDALsKi1tgTIhtxIySczyR6aLRadTqNKSsstrURPQAWYA+DfU0o0VgM4u37hOw+7tXaoJBUwskyQSPeYjyFW6xteNRZu27FsrbLhU7wEujke8zGBBCpETHzrFnbyS06lw+yXDVdL9Sijox1pe7vv23Bu1ktvq7bFYZUvMAJiSbakiTPXg+J8KU33H8Vp+cfxIB8D3YP4T86P9p9TddrL2LY3K9wOhdQCGW3IDEiYPrlQY6Un1y3RdRrVtXZWeVZgCA6oDtJIyYYSJ9K2eGi9EbfRrnjn5gy/a2fvRfHK2JG5d/igyMFBtQrsC4B3SyhZA3MFnP3QT0w7fT3rgl30xgYi1dJPhP8ANAH4Uvv2NqlZKSVZXEMVdTIInB6jzBI60RZ1+pICq9o56WXk+v8AMj5Yqmq0qrb0/piyxSjKTV7u9nXPpaL+zux2Q3Ll24rsxUgd33YBUbYBBMjaAI8p8ZI7FW22ouO8KxsWpkxB73UAjzEIvyoLTWLzN3jkyRtkkKApMwqjjIHJY+dB6TRa0Xg5tW2R1VWUXVlAGJJJMSQXfgEZ9KNOWrdcei/InOKhGKknze2/5mk7MSw+ru3Jl+6toIMgKSTiMZKn/hEc5z4vRrbhUZOnEf7IvQfrt+VMil21rLZ09pblo2kt3JdRBF2428AtMgN4HkjrQ3aVu+mqFxLdt7ZtqjOWRWUB3YwJn7wPBmBXVfX7Pf8AQnFqMls/evj4iLW21uay0jj3Qj3BifeLEGfIbAfh519Es6NbaAg7h/VmZBB58QT8zXy/V6PUXNQLi7LWzCMWBxuY5CgnO44IiMGtDo+2NZtFvubJAOX707T6Llh+8U+XG2o6ZLZdwqVuVxe77PcY+y1o2b+rsiRaBt3La9B3gYkLPTG3/cofso6lLup/m27ZN5mPeI1w3EaRaP2htQBCBtP+IH7IojS2WXcXcs75YqIGBCqvgqjj1JOTQusuMWRlbu3TcASN4ZGiVdceA4OKXzE5S9Uv0+f9h/056U+17ccjC/qtUw929YDdCli4Y8xuuwY8x8Kj2fZ7iyLdy4GILEELsMMZ4BM9c+g6Ut/idQT/AKxPRbTj6m5Hzmo27ewMYLsSWMsAWaAImAo+yBwBSO607fgv+F8eBKWpp7d3/G4H2wy3tTpsSqNdJnqFFthMnIJAHxrUaPTq6yJM85+c1izp9U99HSykLukd4pHviGBOOABEA5HWtB2Rd1CXNrWNtsxucXVYDE/Z2gnOP1p8sXpSTWy7ruJjlC5Umm3ts+yHaJtwTJ61O2c1w3t+7x5H7+VUklSIiOvlWSjRzyA6+0Lmr05O6VN+I5k21+m0Gs92x2RcbWNp1V/4V7wvN7sAFkHeS0e6Y3ACeq0bqv427qlewixZubl/mIN/TMkEBlwV8GPNawsWPeugRyBuTcGAYLG0P14Ga2qbxKLVPavhvZ57xrLKSaa3v9EhN2S//vV8n/4TAJED+bbML5devJqHbWmvXNaIIVWslVdwzKrbmZ1VQQN7KnX7oJ6Cl/Z6a5dW2p/hlJZNmw3rYCr7nDT/AEeH3jWv7Q0PeIybmSSGV1+0rKwYET6fIkda6clCadriu/1/IkYucXt1vsYPVblwwQEYP8u50/8ANj8aqs3GhiSWDFf/AAwgG0EAAgmcYg+AzWs7R7MvMrO1zTkqpMixcBYAdQL0TjpWcOuG6SCTECCFAEgkKseKg5JPnVYT1R2/QRxqS5/EEubiUiQBdR2BPRZOB16j5VVvNEa7VOdncsBk7t23y2zPK8yB+ldu6+3J2o0fD9mqe1pWwVp1PcDNbb2D7LKzfb7w2oPKZZvpA+NV+zHZtu9bN11P2oAJ8IkmPPHwrXJiIgY+EVi8RntOCNEMfUtnmKoYHyqamoMorEVG7GFJIxBn8qxurdGuhoESGEnx8fHNaftPtQJc2MuAsmOAegH6+lZ+6tpirG2SoGJIA5OOM8da8zwsJRuTXJtwbK2GaTTm6pQifewRyB934zPND9q9mMuDvuFfidpgdM7g34z40Zd7SPcDaotgkgNj3toxtPkdox40judovIO8swEAknrz1z/eq4seRtvj0HjJ6gTTaQXCCGIXPOTjBxI6x8CK4ulAt7wS0NDLBGyeJPHMjnH4MtC1qN25t5kEbgDJ5I3CJj8aas9i1b3X7q+8p9375zIJA/2QM48sVaeaSdU/gVlKuhm9Fb72QSIGSOgH7FP21eGCQQgMdYxAiPAGfhWfu9s2UkoCZJAUKqLghhuI5HPz680pv9tXZkEL7sAAQACMwPl8qf8A1p5XdUhnFdQ2/qAvuiCAxIPmQAxA84HyFB6lgfegT41RoF3EIGgviTxumRPxx8aqNpySCSM/sVvjBRdWClyXNfAxMkCjOzLjTkSKH0XZ5n3VLH0J5ptotAVEsYXdBn7Q/wB3mlnOK4BNqqK7+qJgFQoBkxmvLrwcgGeKc6Xs1FE7Q245LMxHqAI/OqWtjcDtSM4UALjrA/OoefF7E1BPoK1vODCwJHSpLo0OM+ZNNL21gdq+8OooII2MGi5t8bBjFdiD6VB7qgEenWq7HunAitT2b2aGQlhBGYxkULruyYll4Bg/rUsfiE5aScpxtoXai2GUMJz0P79flR/Z3YS3VDB+ekZB8817T2AvukSDz+/3xRGk07KxKnw44jz+dO3ROeRtbMst+zNofaZifKAK9e7M0dvLAHyJk/Ku6u47SA8jyH5/3oE6UDmgre9krk/ekdF7TplLOeoPQfOD6fhXH7ZcDCKvhMmoNbPQAev5D9BUL+kJEk/P9Kokuoaj1BLd7MtHJq0290wMcZ/SprZiPKirNwkU2rsM5dgXR2O7cgAEkj+1XM0z7s5ou0gkEjNcKKMzzyKFiakQtL4AUSmPWhi0nFEqDFKxWCdr6wKm3q2Ph1/fnWT1mwn7KiMe7j/OtN27oQ9qSWUqZBWCcwCIPPT5VkV0Ddbrj/yxPymtfh9Onky5bcgdrSKSQM5zPwoC4opzqdCQJ74wR1tgH6GlZ0/jcP8Awf3rTjku/wC4jj6Gi9ie0YJsnrLKfMDI+Q+lbRKw/sZpFNx33ElAIxH2pE/IR8a2aNWHxNeY6NGO9O4SDUWFUi5mK733lUBgr2hsKyFzEKcMBiN+QfGkF990IAEXHIyYmDArut1rv94/ZgjEHOMR/egGBj7RBqODw7jGpP4GyHsxqyzX2tpIYj3YGGmTAOBzGfhQxuAcDdxz4846iqrrkdf71Qzt1E1rjj2pjJgesuBmjgR49f0qmzpLjD3VJETI4iduScDOKL1aEiNpEeVDEmApUkAED45mCOQSfnV1aXslNRHT2SXKkBSJndgAjpPjVl7SmWgoVlR7pJGBkgfr41yyWPuwADiSox8YmmFnQLiLqE5n7QA8IJGaEpU9wpgg05GYMTglYmKYi91iDJM+tH6XSkAKwW4AMCfeAMHB4jHjVDKkj3AYEHLCTPJyenhUNakLKQ60Hblju1W6kMoIG1ZEYORPjR93taxnaFYtgGMYjBnM5rLm3biAjHzJz+EV0DiFgCcc5PJJx4D5Vml4OEne5FqPc0R1KEgq4AcyFM7Q8Zgjpzx19cQbRh9xHdhiJhTiYzyMeh8aQacwY5H5+VMNPd25Ez0/yrn4WvdZ2vTwwu32TsEtcz/TkSfrU0SyuIJPHHjgxJ5qm9qi0bonyEY867buQZAHSuWGT95ivLJrdjW1q1+6D9M+vPyqOpvk42qPHqT60El/MedL9Z29ZVwu7exMQknjkk8RTw8Mr2Rnbp2MrtuuCBWY1Xbt1m2oNrbukMYiRzjxz4Ul7R7Xv7dpukkg4k5jw2xWqOCT2FeRJG9uX/2fyqaXFEGc/v41htLPdt7zQI6knMkAGZGQfpVPYNgtduMzkFElZPXIJ+GYngkdab/X2e/AHkW2x9Au3x5UHcPxFZ1e0gbYBWbkzuBK7UJGGx7xzHTkcxJKs6glQyM0EkZ5BWJBEkTkHnqKk8TiUi0xqCPhXUvDgUl/0iQY5HjxV9rtBeuKGhoLaHTXT0FcW4ZOAaFtXJyMiiba8yIpaO4LLQA/fFEbqDtoZzVrP4GgxWSuqHhJgnPj1A4+P0pdqLIUMxIJJiTjHn9Kd9lWvtOTmMYP4+HFB9sTEDafXcOeOAa0R2jRBu5CLtGyNudp/Gs41nJwB8a2uqUsowMgcHr16cUju6bmVEnpRhOhmrBvZq4bd4j/ABCPjyPw+tauayr2iCGAgiIPpxWo0t0MgYdf3FJm9p2PHZF1ssDIqsT4VezVBbxGKjQbFlxSa4bdPB2Z61AaNZ25n0PSm1FNaEfcn+1VGyfCtA2kAEziYxn8Kl/o7zo6w+YZs6YnPWqjpD1Fao6P9xULVkEmOhgyIz8ea7zGd5hlxpc0Ra0Zp/ashsr89sD4GIPwqxrO0Zn4AnnyFd5jO1oRHRVbb058Kb7V2hskHwVj64AkUQtgESIg0NbFcxGbcdK4B5U7fRA1H/R61ymDUJRbAq5RTRez1868vZyjx+dHWgahYi10Gmf8AvnXRoRQ1oFmU7b1x3C0rQNstzkkgBTGY8vCl3+jQQxO0pyYmJwDkdBx/lVuqTZeuqTneYn7UsI58I/EUFq5292GIyD15ERnwjHFa4LZJEpcng4TdtPJGcSQMR8Z58uKX3SpYQJbiZEbc8D1om5YEQzxAmB+GMmq30haFhBJBlTkDyPTpxVo0t2I/QLsWdi93tO1jLcyAAJNWaG2B7oMKqEMZLFi8cfETjw6VZ2Zc9277ylVhT4jcpgknkHPyrt17YtyASpSHOQ056AYz1mIHjNJb4Ya7FWrUWxtMwxEkT7pHJkYzPGfhRWovMtlTBO0ldpOMNkyJ5EZ/Lhc2oa8O7IJByCDGDH2ugz+dF3BIX3gQF256wBJI+Nc47bhT7EL4iM8wZkHnOfA5qk3P7VO6ATIPSTiM4MD4H6UA9yKEYWUvaw+zq2TgkHyptou2wTD48+nx8KzZeBkRVffR1rnhUgaqPoH8RI5mrtKdxAA9aWezLI+nDMfslln0MgDxwRTnQW8yJH5etZHGpV2Gb2GtkbVOOTS7WwQZBjw/L0o96DvjqDP7P7+FO2RSFt58bRPy/T1oDUWxnmmzrwZFCXk6UpRCW7aEdcUR2Xf2yhmDkT49R+/CrLi1U1vrRfAyG3eTUTJ869pFRx4Ecj8x5VeLK+JqQTRstDd2zbtwiU2zzkzJ44/eK9XqBIquaViG9xRKhdqnnPJJA+HhmunTgyO7EBwQDtiABJAz1Bx516vV1nUX6ZIEFQMtAEEQSSOnn9KpVDLyoAbg4PQDiPjXq9QDRDR2WUEEYhQBuLZAIJnoDj5V3TWGW0qlRMQQrHgzwxzNer1E44umIthIJ5mHIIBJIG6JOME/jRNixCqDyAAY4kDpXq9QZxPuxXO7Fer1AJ3uxXjbHnXK9XHHjb9a5sr1erjhB252St1g0EMI94DkDiaVaj2ckg944AniMyIz9fnXq9VozklsdSZTr/ZwkkqYk9AeABgSccUvu+zFwgCRHSFP1O7Ner1PHPNHOCYbp/ZxltAAy3WVx6D9fM0uv8AYd4mCCFI4Dek9Pp6V6vUyzyuwOCqgzTdklVjaepMnrBAHJwOfiKA1FjUd/uKFhBwSIOCBHhz08K9XqaOV2Bx2JaiywJAt3CApM7WB4HQDOBEZ60kZLpJi1c+KMPWJFdr1VhmpcAcX3O/wGpMfy2Hr86sTsDUNyAPif0r1eoPxUlwkd5KfLY00fZ+u0+LMFJkBtpMmJ5A+lM7HbXaSc6a23n/AJPXq9UXnv3oph8quGwge1Os+9o/lP6mq29rNR10TfDd+ler1FTj939waH3KH9rb540TR/v/APTVbe1d/wD+yb/n/wCmvV6m1Q+7+rBpl3It7R6g/wDyR/5v+moHtjWH7OkA9Z/UV6vUryQ+6v1+Y2iX3iA1PaDf+Ci+cD/qNanTq+1d2WgSeJMZMV6vVLJPV0S+BSMa6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2" name="Picture 4" descr="http://img.heartlight.org/ppt/john16_33-commun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857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908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media-cache-ak0.pinimg.com/236x/e6/2b/14/e62b144f93a519118ee538eb3737ecd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 y="0"/>
            <a:ext cx="12181699" cy="6846943"/>
          </a:xfrm>
          <a:prstGeom prst="rect">
            <a:avLst/>
          </a:prstGeom>
          <a:noFill/>
          <a:extLst>
            <a:ext uri="{909E8E84-426E-40DD-AFC4-6F175D3DCCD1}">
              <a14:hiddenFill xmlns:a14="http://schemas.microsoft.com/office/drawing/2010/main">
                <a:solidFill>
                  <a:srgbClr val="FFFFFF"/>
                </a:solidFill>
              </a14:hiddenFill>
            </a:ext>
          </a:extLst>
        </p:spPr>
      </p:pic>
      <p:sp>
        <p:nvSpPr>
          <p:cNvPr id="3079" name="Text Box 7"/>
          <p:cNvSpPr txBox="1">
            <a:spLocks noChangeArrowheads="1"/>
          </p:cNvSpPr>
          <p:nvPr/>
        </p:nvSpPr>
        <p:spPr bwMode="auto">
          <a:xfrm>
            <a:off x="0" y="1"/>
            <a:ext cx="12191999" cy="1938992"/>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AU"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Biondi" panose="02000505030000020004" pitchFamily="2" charset="0"/>
                <a:ea typeface="+mn-ea"/>
                <a:cs typeface="+mn-cs"/>
              </a:rPr>
              <a:t>DO THIS IN REMEMBRANCE OF ME.</a:t>
            </a:r>
            <a:endParaRPr kumimoji="0" lang="en-US" sz="6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Biondi" panose="02000505030000020004" pitchFamily="2" charset="0"/>
              <a:ea typeface="+mn-ea"/>
              <a:cs typeface="+mn-cs"/>
            </a:endParaRPr>
          </a:p>
        </p:txBody>
      </p:sp>
    </p:spTree>
    <p:extLst>
      <p:ext uri="{BB962C8B-B14F-4D97-AF65-F5344CB8AC3E}">
        <p14:creationId xmlns:p14="http://schemas.microsoft.com/office/powerpoint/2010/main" val="3185758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53073459-713C-4110-A73F-0DAA3ED11A9C}"/>
              </a:ext>
            </a:extLst>
          </p:cNvPr>
          <p:cNvSpPr txBox="1">
            <a:spLocks noChangeArrowheads="1"/>
          </p:cNvSpPr>
          <p:nvPr/>
        </p:nvSpPr>
        <p:spPr bwMode="auto">
          <a:xfrm>
            <a:off x="0" y="0"/>
            <a:ext cx="12192000" cy="6744988"/>
          </a:xfrm>
          <a:prstGeom prst="rect">
            <a:avLst/>
          </a:prstGeom>
          <a:noFill/>
          <a:ln w="9525">
            <a:noFill/>
            <a:miter lim="800000"/>
            <a:headEnd/>
            <a:tailEnd/>
          </a:ln>
          <a:effectLst/>
        </p:spPr>
        <p:txBody>
          <a:bodyPr wrap="square">
            <a:spAutoFit/>
          </a:bodyPr>
          <a:lstStyle/>
          <a:p>
            <a:pPr algn="ctr">
              <a:lnSpc>
                <a:spcPct val="150000"/>
              </a:lnSpc>
            </a:pPr>
            <a:endParaRPr lang="en-AU" sz="4000" b="1" dirty="0">
              <a:solidFill>
                <a:schemeClr val="bg1"/>
              </a:solidFill>
              <a:effectLst>
                <a:outerShdw blurRad="38100" dist="38100" dir="2700000" algn="tl">
                  <a:srgbClr val="000000"/>
                </a:outerShdw>
              </a:effectLst>
              <a:latin typeface="Bookman Old Style" pitchFamily="18" charset="0"/>
            </a:endParaRP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Holy, holy, holy Lord, </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God of power and might,</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Heaven and earth </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are full of your glory.</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Hosanna in the highest.</a:t>
            </a:r>
          </a:p>
          <a:p>
            <a:pPr algn="ctr">
              <a:lnSpc>
                <a:spcPct val="150000"/>
              </a:lnSpc>
            </a:pPr>
            <a:endParaRPr lang="en-AU" sz="3200" b="1" dirty="0">
              <a:solidFill>
                <a:schemeClr val="bg1"/>
              </a:solidFill>
              <a:effectLst>
                <a:outerShdw blurRad="38100" dist="38100" dir="2700000" algn="tl">
                  <a:srgbClr val="000000"/>
                </a:outerShdw>
              </a:effectLst>
              <a:latin typeface="Bookman Old Style" pitchFamily="18" charset="0"/>
            </a:endParaRPr>
          </a:p>
        </p:txBody>
      </p:sp>
    </p:spTree>
    <p:extLst>
      <p:ext uri="{BB962C8B-B14F-4D97-AF65-F5344CB8AC3E}">
        <p14:creationId xmlns:p14="http://schemas.microsoft.com/office/powerpoint/2010/main" val="14185890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A9CFC0-E2F7-4007-90D2-D74963BF99B1}"/>
              </a:ext>
            </a:extLst>
          </p:cNvPr>
          <p:cNvSpPr txBox="1"/>
          <p:nvPr/>
        </p:nvSpPr>
        <p:spPr>
          <a:xfrm>
            <a:off x="0" y="0"/>
            <a:ext cx="12192000" cy="4678204"/>
          </a:xfrm>
          <a:prstGeom prst="rect">
            <a:avLst/>
          </a:prstGeom>
          <a:noFill/>
        </p:spPr>
        <p:txBody>
          <a:bodyPr wrap="square" rtlCol="0">
            <a:spAutoFit/>
          </a:bodyPr>
          <a:lstStyle/>
          <a:p>
            <a:pPr algn="ctr">
              <a:lnSpc>
                <a:spcPct val="150000"/>
              </a:lnSpc>
            </a:pPr>
            <a:endParaRPr lang="en-AU" sz="4000" b="1" dirty="0">
              <a:solidFill>
                <a:schemeClr val="bg1"/>
              </a:solidFill>
              <a:effectLst>
                <a:outerShdw blurRad="38100" dist="38100" dir="2700000" algn="tl">
                  <a:srgbClr val="000000"/>
                </a:outerShdw>
              </a:effectLst>
              <a:latin typeface="Bookman Old Style" pitchFamily="18" charset="0"/>
            </a:endParaRP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Blessed is He </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who comes in the name of the Lord.</a:t>
            </a:r>
          </a:p>
          <a:p>
            <a:pPr algn="ctr">
              <a:lnSpc>
                <a:spcPct val="150000"/>
              </a:lnSpc>
            </a:pPr>
            <a:r>
              <a:rPr lang="en-AU" sz="4400" b="1" dirty="0">
                <a:solidFill>
                  <a:schemeClr val="bg1"/>
                </a:solidFill>
                <a:effectLst>
                  <a:outerShdw blurRad="38100" dist="38100" dir="2700000" algn="tl">
                    <a:srgbClr val="000000"/>
                  </a:outerShdw>
                </a:effectLst>
                <a:latin typeface="Bookman Old Style" pitchFamily="18" charset="0"/>
              </a:rPr>
              <a:t>Hosanna in the highest.</a:t>
            </a:r>
            <a:endParaRPr lang="en-US" sz="4400" b="1" dirty="0">
              <a:solidFill>
                <a:schemeClr val="bg1"/>
              </a:solidFill>
              <a:effectLst>
                <a:outerShdw blurRad="38100" dist="38100" dir="2700000" algn="tl">
                  <a:srgbClr val="000000"/>
                </a:outerShdw>
              </a:effectLst>
              <a:latin typeface="Bookman Old Style" pitchFamily="18" charset="0"/>
            </a:endParaRPr>
          </a:p>
          <a:p>
            <a:endParaRPr lang="en-AU" sz="4000" dirty="0"/>
          </a:p>
        </p:txBody>
      </p:sp>
    </p:spTree>
    <p:extLst>
      <p:ext uri="{BB962C8B-B14F-4D97-AF65-F5344CB8AC3E}">
        <p14:creationId xmlns:p14="http://schemas.microsoft.com/office/powerpoint/2010/main" val="21673080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5423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racepresyork.org/wp-content/uploads/2016/01/firstcommun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12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oking For a tutorial on modeling grape vines - Modeling - Blender Artists  Community">
            <a:extLst>
              <a:ext uri="{FF2B5EF4-FFF2-40B4-BE49-F238E27FC236}">
                <a16:creationId xmlns:a16="http://schemas.microsoft.com/office/drawing/2014/main" id="{0D0DFC72-6F52-425C-B0EE-89858709A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04" y="0"/>
            <a:ext cx="12486491" cy="75934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89DAEA1-15AA-42F3-BC28-1C139C2A3E0C}"/>
              </a:ext>
            </a:extLst>
          </p:cNvPr>
          <p:cNvSpPr txBox="1"/>
          <p:nvPr/>
        </p:nvSpPr>
        <p:spPr>
          <a:xfrm>
            <a:off x="-69204" y="96950"/>
            <a:ext cx="12192000" cy="3046988"/>
          </a:xfrm>
          <a:prstGeom prst="rect">
            <a:avLst/>
          </a:prstGeom>
          <a:noFill/>
        </p:spPr>
        <p:txBody>
          <a:bodyPr wrap="square" rtlCol="0">
            <a:spAutoFit/>
          </a:bodyPr>
          <a:lstStyle/>
          <a:p>
            <a:pPr algn="ctr"/>
            <a:r>
              <a:rPr lang="en-AU" sz="9600" b="1" dirty="0">
                <a:effectLst>
                  <a:outerShdw blurRad="38100" dist="38100" dir="2700000" algn="tl">
                    <a:srgbClr val="000000">
                      <a:alpha val="43137"/>
                    </a:srgbClr>
                  </a:outerShdw>
                </a:effectLst>
                <a:latin typeface="Algerian" panose="04020705040A02060702" pitchFamily="82" charset="0"/>
              </a:rPr>
              <a:t>The Lord be with you</a:t>
            </a:r>
          </a:p>
        </p:txBody>
      </p:sp>
      <p:sp>
        <p:nvSpPr>
          <p:cNvPr id="3" name="TextBox 2">
            <a:extLst>
              <a:ext uri="{FF2B5EF4-FFF2-40B4-BE49-F238E27FC236}">
                <a16:creationId xmlns:a16="http://schemas.microsoft.com/office/drawing/2014/main" id="{2074D316-82BC-426C-B62E-5A578B7058D6}"/>
              </a:ext>
            </a:extLst>
          </p:cNvPr>
          <p:cNvSpPr txBox="1"/>
          <p:nvPr/>
        </p:nvSpPr>
        <p:spPr>
          <a:xfrm>
            <a:off x="-69204" y="5288340"/>
            <a:ext cx="12192000" cy="1569660"/>
          </a:xfrm>
          <a:prstGeom prst="rect">
            <a:avLst/>
          </a:prstGeom>
          <a:noFill/>
        </p:spPr>
        <p:txBody>
          <a:bodyPr wrap="square" rtlCol="0">
            <a:spAutoFit/>
          </a:bodyPr>
          <a:lstStyle/>
          <a:p>
            <a:pPr algn="ctr"/>
            <a:r>
              <a:rPr lang="en-AU" sz="9600" i="1" dirty="0">
                <a:latin typeface="Algerian" panose="04020705040A02060702" pitchFamily="82" charset="0"/>
              </a:rPr>
              <a:t>And Also With You</a:t>
            </a:r>
          </a:p>
        </p:txBody>
      </p:sp>
    </p:spTree>
    <p:extLst>
      <p:ext uri="{BB962C8B-B14F-4D97-AF65-F5344CB8AC3E}">
        <p14:creationId xmlns:p14="http://schemas.microsoft.com/office/powerpoint/2010/main" val="36458473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004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FF4C276A-71D4-4444-B76E-01E41859C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9" y="0"/>
            <a:ext cx="122421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6170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0"/>
            <a:ext cx="12192000" cy="606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AU" altLang="en-US" sz="4400" b="1" dirty="0">
                <a:solidFill>
                  <a:srgbClr val="FFFF00"/>
                </a:solidFill>
                <a:latin typeface="Bookman Old Style" panose="02050604050505020204" pitchFamily="18" charset="0"/>
              </a:rPr>
              <a:t>Our Father in heaven,</a:t>
            </a:r>
          </a:p>
          <a:p>
            <a:pPr algn="ctr">
              <a:lnSpc>
                <a:spcPct val="150000"/>
              </a:lnSpc>
            </a:pPr>
            <a:r>
              <a:rPr lang="en-AU" altLang="en-US" sz="4400" b="1" dirty="0">
                <a:solidFill>
                  <a:srgbClr val="FFFF00"/>
                </a:solidFill>
                <a:latin typeface="Bookman Old Style" panose="02050604050505020204" pitchFamily="18" charset="0"/>
              </a:rPr>
              <a:t>hallowed be Your name,</a:t>
            </a:r>
          </a:p>
          <a:p>
            <a:pPr algn="ctr">
              <a:lnSpc>
                <a:spcPct val="150000"/>
              </a:lnSpc>
            </a:pPr>
            <a:r>
              <a:rPr lang="en-AU" altLang="en-US" sz="4400" b="1" dirty="0">
                <a:solidFill>
                  <a:srgbClr val="FFFF00"/>
                </a:solidFill>
                <a:latin typeface="Bookman Old Style" panose="02050604050505020204" pitchFamily="18" charset="0"/>
              </a:rPr>
              <a:t>Your kingdom come,</a:t>
            </a:r>
          </a:p>
          <a:p>
            <a:pPr algn="ctr">
              <a:lnSpc>
                <a:spcPct val="150000"/>
              </a:lnSpc>
            </a:pPr>
            <a:r>
              <a:rPr lang="en-AU" altLang="en-US" sz="4400" b="1" dirty="0">
                <a:solidFill>
                  <a:srgbClr val="FFFF00"/>
                </a:solidFill>
                <a:latin typeface="Bookman Old Style" panose="02050604050505020204" pitchFamily="18" charset="0"/>
              </a:rPr>
              <a:t>Your will be done</a:t>
            </a:r>
          </a:p>
          <a:p>
            <a:pPr algn="ctr">
              <a:lnSpc>
                <a:spcPct val="150000"/>
              </a:lnSpc>
            </a:pPr>
            <a:r>
              <a:rPr lang="en-AU" altLang="en-US" sz="4400" b="1" dirty="0">
                <a:solidFill>
                  <a:srgbClr val="FFFF00"/>
                </a:solidFill>
                <a:latin typeface="Bookman Old Style" panose="02050604050505020204" pitchFamily="18" charset="0"/>
              </a:rPr>
              <a:t>On earth as in heaven.</a:t>
            </a:r>
          </a:p>
          <a:p>
            <a:pPr algn="ctr">
              <a:lnSpc>
                <a:spcPct val="150000"/>
              </a:lnSpc>
            </a:pPr>
            <a:r>
              <a:rPr lang="en-AU" altLang="en-US" sz="4400" b="1" dirty="0">
                <a:solidFill>
                  <a:srgbClr val="FFFF00"/>
                </a:solidFill>
                <a:latin typeface="Bookman Old Style" panose="02050604050505020204" pitchFamily="18" charset="0"/>
              </a:rPr>
              <a:t>Give us today our daily bread.</a:t>
            </a:r>
          </a:p>
        </p:txBody>
      </p:sp>
    </p:spTree>
    <p:extLst>
      <p:ext uri="{BB962C8B-B14F-4D97-AF65-F5344CB8AC3E}">
        <p14:creationId xmlns:p14="http://schemas.microsoft.com/office/powerpoint/2010/main" val="8302261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0" y="0"/>
            <a:ext cx="12192000" cy="704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30000"/>
              </a:lnSpc>
            </a:pPr>
            <a:r>
              <a:rPr lang="en-AU" altLang="en-US" sz="4400" b="1" dirty="0">
                <a:solidFill>
                  <a:srgbClr val="FFFF00"/>
                </a:solidFill>
                <a:latin typeface="Bookman Old Style" panose="02050604050505020204" pitchFamily="18" charset="0"/>
              </a:rPr>
              <a:t>And forgive us our sins,</a:t>
            </a:r>
          </a:p>
          <a:p>
            <a:pPr algn="ctr">
              <a:lnSpc>
                <a:spcPct val="130000"/>
              </a:lnSpc>
            </a:pPr>
            <a:r>
              <a:rPr lang="en-AU" altLang="en-US" sz="4400" b="1" dirty="0">
                <a:solidFill>
                  <a:srgbClr val="FFFF00"/>
                </a:solidFill>
                <a:latin typeface="Bookman Old Style" panose="02050604050505020204" pitchFamily="18" charset="0"/>
              </a:rPr>
              <a:t>As we forgive those </a:t>
            </a:r>
          </a:p>
          <a:p>
            <a:pPr algn="ctr">
              <a:lnSpc>
                <a:spcPct val="130000"/>
              </a:lnSpc>
            </a:pPr>
            <a:r>
              <a:rPr lang="en-AU" altLang="en-US" sz="4400" b="1" dirty="0">
                <a:solidFill>
                  <a:srgbClr val="FFFF00"/>
                </a:solidFill>
                <a:latin typeface="Bookman Old Style" panose="02050604050505020204" pitchFamily="18" charset="0"/>
              </a:rPr>
              <a:t>who sin against us.</a:t>
            </a:r>
          </a:p>
          <a:p>
            <a:pPr algn="ctr">
              <a:lnSpc>
                <a:spcPct val="130000"/>
              </a:lnSpc>
            </a:pPr>
            <a:r>
              <a:rPr lang="en-AU" altLang="en-US" sz="4400" b="1" dirty="0">
                <a:solidFill>
                  <a:srgbClr val="FFFF00"/>
                </a:solidFill>
                <a:latin typeface="Bookman Old Style" panose="02050604050505020204" pitchFamily="18" charset="0"/>
              </a:rPr>
              <a:t>Save us from the time of trial,</a:t>
            </a:r>
          </a:p>
          <a:p>
            <a:pPr algn="ctr">
              <a:lnSpc>
                <a:spcPct val="130000"/>
              </a:lnSpc>
            </a:pPr>
            <a:r>
              <a:rPr lang="en-AU" altLang="en-US" sz="4400" b="1" dirty="0">
                <a:solidFill>
                  <a:srgbClr val="FFFF00"/>
                </a:solidFill>
                <a:latin typeface="Bookman Old Style" panose="02050604050505020204" pitchFamily="18" charset="0"/>
              </a:rPr>
              <a:t>And deliver us from evil.</a:t>
            </a:r>
          </a:p>
          <a:p>
            <a:pPr algn="ctr">
              <a:lnSpc>
                <a:spcPct val="130000"/>
              </a:lnSpc>
            </a:pPr>
            <a:r>
              <a:rPr lang="en-AU" altLang="en-US" sz="4400" b="1" dirty="0">
                <a:solidFill>
                  <a:srgbClr val="FFFF00"/>
                </a:solidFill>
                <a:latin typeface="Bookman Old Style" panose="02050604050505020204" pitchFamily="18" charset="0"/>
              </a:rPr>
              <a:t>For the kingdom, the power </a:t>
            </a:r>
          </a:p>
          <a:p>
            <a:pPr algn="ctr">
              <a:lnSpc>
                <a:spcPct val="130000"/>
              </a:lnSpc>
            </a:pPr>
            <a:r>
              <a:rPr lang="en-AU" altLang="en-US" sz="4400" b="1" dirty="0">
                <a:solidFill>
                  <a:srgbClr val="FFFF00"/>
                </a:solidFill>
                <a:latin typeface="Bookman Old Style" panose="02050604050505020204" pitchFamily="18" charset="0"/>
              </a:rPr>
              <a:t>and the glory are Yours, </a:t>
            </a:r>
          </a:p>
          <a:p>
            <a:pPr algn="ctr">
              <a:lnSpc>
                <a:spcPct val="130000"/>
              </a:lnSpc>
            </a:pPr>
            <a:r>
              <a:rPr lang="en-AU" altLang="en-US" sz="4400" b="1" dirty="0">
                <a:solidFill>
                  <a:srgbClr val="FFFF00"/>
                </a:solidFill>
                <a:latin typeface="Bookman Old Style" panose="02050604050505020204" pitchFamily="18" charset="0"/>
              </a:rPr>
              <a:t>Now and forever. </a:t>
            </a:r>
            <a:r>
              <a:rPr lang="en-AU" altLang="en-US" sz="4400" b="1" i="1" dirty="0">
                <a:solidFill>
                  <a:srgbClr val="FFFF00"/>
                </a:solidFill>
                <a:latin typeface="Bookman Old Style" panose="02050604050505020204" pitchFamily="18" charset="0"/>
              </a:rPr>
              <a:t>Amen.</a:t>
            </a:r>
          </a:p>
        </p:txBody>
      </p:sp>
    </p:spTree>
    <p:extLst>
      <p:ext uri="{BB962C8B-B14F-4D97-AF65-F5344CB8AC3E}">
        <p14:creationId xmlns:p14="http://schemas.microsoft.com/office/powerpoint/2010/main" val="31244969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1455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6555256"/>
          </a:xfrm>
          <a:prstGeom prst="rect">
            <a:avLst/>
          </a:prstGeom>
          <a:noFill/>
        </p:spPr>
        <p:txBody>
          <a:bodyPr wrap="square" rtlCol="0">
            <a:spAutoFit/>
          </a:bodyPr>
          <a:lstStyle/>
          <a:p>
            <a:pPr algn="ctr">
              <a:lnSpc>
                <a:spcPct val="150000"/>
              </a:lnSpc>
            </a:pPr>
            <a:r>
              <a:rPr lang="en-AU" sz="4400" b="1" dirty="0">
                <a:latin typeface="Bookman Old Style" pitchFamily="18" charset="0"/>
              </a:rPr>
              <a:t>Thanks to God whose Word was spoken</a:t>
            </a:r>
            <a:br>
              <a:rPr lang="en-AU" sz="4400" b="1" dirty="0">
                <a:latin typeface="Bookman Old Style" pitchFamily="18" charset="0"/>
              </a:rPr>
            </a:br>
            <a:r>
              <a:rPr lang="en-AU" sz="4400" b="1" dirty="0">
                <a:latin typeface="Bookman Old Style" pitchFamily="18" charset="0"/>
              </a:rPr>
              <a:t>in the deed that made the earth.</a:t>
            </a:r>
            <a:br>
              <a:rPr lang="en-AU" sz="4400" b="1" dirty="0">
                <a:latin typeface="Bookman Old Style" pitchFamily="18" charset="0"/>
              </a:rPr>
            </a:br>
            <a:r>
              <a:rPr lang="en-AU" sz="4400" b="1" dirty="0">
                <a:latin typeface="Bookman Old Style" pitchFamily="18" charset="0"/>
              </a:rPr>
              <a:t>His the voice that called a nation;</a:t>
            </a:r>
            <a:br>
              <a:rPr lang="en-AU" sz="4400" b="1" dirty="0">
                <a:latin typeface="Bookman Old Style" pitchFamily="18" charset="0"/>
              </a:rPr>
            </a:br>
            <a:r>
              <a:rPr lang="en-AU" sz="4400" b="1" dirty="0">
                <a:latin typeface="Bookman Old Style" pitchFamily="18" charset="0"/>
              </a:rPr>
              <a:t>His the fires that tried her worth.</a:t>
            </a:r>
            <a:br>
              <a:rPr lang="en-AU" sz="4400" b="1" dirty="0">
                <a:latin typeface="Bookman Old Style" pitchFamily="18" charset="0"/>
              </a:rPr>
            </a:br>
            <a:r>
              <a:rPr lang="en-AU" sz="4400" b="1" i="1" dirty="0">
                <a:latin typeface="Bookman Old Style" pitchFamily="18" charset="0"/>
              </a:rPr>
              <a:t>God has spoken, God has spoken:</a:t>
            </a:r>
            <a:br>
              <a:rPr lang="en-AU" sz="4400" b="1" i="1" dirty="0">
                <a:latin typeface="Bookman Old Style" pitchFamily="18" charset="0"/>
              </a:rPr>
            </a:br>
            <a:r>
              <a:rPr lang="en-AU" sz="4400" b="1" i="1" dirty="0">
                <a:latin typeface="Bookman Old Style" pitchFamily="18" charset="0"/>
              </a:rPr>
              <a:t>praise God for His open word.</a:t>
            </a:r>
          </a:p>
          <a:p>
            <a:pPr algn="ctr">
              <a:lnSpc>
                <a:spcPct val="150000"/>
              </a:lnSpc>
            </a:pPr>
            <a:r>
              <a:rPr lang="en-AU" b="1" i="1" dirty="0">
                <a:effectLst>
                  <a:outerShdw blurRad="38100" dist="38100" dir="2700000" algn="tl">
                    <a:srgbClr val="000000">
                      <a:alpha val="43137"/>
                    </a:srgbClr>
                  </a:outerShdw>
                </a:effectLst>
                <a:latin typeface="Bookman Old Style" pitchFamily="18" charset="0"/>
              </a:rPr>
              <a:t>1/5</a:t>
            </a:r>
            <a:endParaRPr lang="en-AU" i="1" dirty="0">
              <a:effectLst>
                <a:outerShdw blurRad="38100" dist="38100" dir="2700000" algn="tl">
                  <a:srgbClr val="000000">
                    <a:alpha val="43137"/>
                  </a:srgbClr>
                </a:outerShdw>
              </a:effectLst>
              <a:latin typeface="Bookman Old Style"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6554295"/>
          </a:xfrm>
          <a:prstGeom prst="rect">
            <a:avLst/>
          </a:prstGeom>
          <a:noFill/>
        </p:spPr>
        <p:txBody>
          <a:bodyPr wrap="square" rtlCol="0">
            <a:spAutoFit/>
          </a:bodyPr>
          <a:lstStyle/>
          <a:p>
            <a:pPr algn="ctr">
              <a:lnSpc>
                <a:spcPct val="150000"/>
              </a:lnSpc>
            </a:pPr>
            <a:r>
              <a:rPr lang="en-AU" sz="4400" b="1" dirty="0">
                <a:latin typeface="Bookman Old Style" pitchFamily="18" charset="0"/>
              </a:rPr>
              <a:t>Thanks to God whose Word incarnate</a:t>
            </a:r>
            <a:br>
              <a:rPr lang="en-AU" sz="4400" b="1" dirty="0">
                <a:latin typeface="Bookman Old Style" pitchFamily="18" charset="0"/>
              </a:rPr>
            </a:br>
            <a:r>
              <a:rPr lang="en-AU" sz="4400" b="1" dirty="0">
                <a:latin typeface="Bookman Old Style" pitchFamily="18" charset="0"/>
              </a:rPr>
              <a:t>glorified the flesh of man.</a:t>
            </a:r>
            <a:br>
              <a:rPr lang="en-AU" sz="4400" b="1" dirty="0">
                <a:latin typeface="Bookman Old Style" pitchFamily="18" charset="0"/>
              </a:rPr>
            </a:br>
            <a:r>
              <a:rPr lang="en-AU" sz="4400" b="1" dirty="0">
                <a:latin typeface="Bookman Old Style" pitchFamily="18" charset="0"/>
              </a:rPr>
              <a:t>Deeds and words and death and rising,</a:t>
            </a:r>
            <a:br>
              <a:rPr lang="en-AU" sz="4400" b="1" dirty="0">
                <a:latin typeface="Bookman Old Style" pitchFamily="18" charset="0"/>
              </a:rPr>
            </a:br>
            <a:r>
              <a:rPr lang="en-AU" sz="4400" b="1" dirty="0">
                <a:latin typeface="Bookman Old Style" pitchFamily="18" charset="0"/>
              </a:rPr>
              <a:t>tell the grace in heaven’s plan.</a:t>
            </a:r>
            <a:br>
              <a:rPr lang="en-AU" sz="4400" b="1" dirty="0">
                <a:latin typeface="Bookman Old Style" pitchFamily="18" charset="0"/>
              </a:rPr>
            </a:br>
            <a:r>
              <a:rPr lang="en-AU" sz="4400" b="1" i="1" dirty="0">
                <a:latin typeface="Bookman Old Style" pitchFamily="18" charset="0"/>
              </a:rPr>
              <a:t>God has spoken, God has spoken:</a:t>
            </a:r>
            <a:br>
              <a:rPr lang="en-AU" sz="4400" b="1" i="1" dirty="0">
                <a:latin typeface="Bookman Old Style" pitchFamily="18" charset="0"/>
              </a:rPr>
            </a:br>
            <a:r>
              <a:rPr lang="en-AU" sz="4400" b="1" i="1" dirty="0">
                <a:latin typeface="Bookman Old Style" pitchFamily="18" charset="0"/>
              </a:rPr>
              <a:t>praise God for His open word</a:t>
            </a:r>
            <a:r>
              <a:rPr lang="en-AU" sz="4400" b="1" dirty="0">
                <a:latin typeface="Bookman Old Style" pitchFamily="18" charset="0"/>
              </a:rPr>
              <a:t>.</a:t>
            </a:r>
          </a:p>
          <a:p>
            <a:pPr algn="ctr">
              <a:lnSpc>
                <a:spcPct val="150000"/>
              </a:lnSpc>
            </a:pPr>
            <a:r>
              <a:rPr lang="en-AU" b="1" i="1" dirty="0">
                <a:effectLst>
                  <a:outerShdw blurRad="38100" dist="38100" dir="2700000" algn="tl">
                    <a:srgbClr val="000000">
                      <a:alpha val="43137"/>
                    </a:srgbClr>
                  </a:outerShdw>
                </a:effectLst>
                <a:latin typeface="Bookman Old Style" pitchFamily="18" charset="0"/>
              </a:rPr>
              <a:t>2/5</a:t>
            </a:r>
            <a:endParaRPr lang="en-AU" i="1" dirty="0">
              <a:effectLst>
                <a:outerShdw blurRad="38100" dist="38100" dir="2700000" algn="tl">
                  <a:srgbClr val="000000">
                    <a:alpha val="43137"/>
                  </a:srgbClr>
                </a:outerShdw>
              </a:effectLst>
              <a:latin typeface="Bookman Old Style"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6555256"/>
          </a:xfrm>
          <a:prstGeom prst="rect">
            <a:avLst/>
          </a:prstGeom>
          <a:noFill/>
        </p:spPr>
        <p:txBody>
          <a:bodyPr wrap="square" rtlCol="0">
            <a:spAutoFit/>
          </a:bodyPr>
          <a:lstStyle/>
          <a:p>
            <a:pPr algn="ctr">
              <a:lnSpc>
                <a:spcPct val="150000"/>
              </a:lnSpc>
            </a:pPr>
            <a:r>
              <a:rPr lang="en-AU" sz="4400" b="1" dirty="0">
                <a:latin typeface="Bookman Old Style" pitchFamily="18" charset="0"/>
              </a:rPr>
              <a:t>Thanks to God whose word was written</a:t>
            </a:r>
            <a:br>
              <a:rPr lang="en-AU" sz="4400" b="1" dirty="0">
                <a:latin typeface="Bookman Old Style" pitchFamily="18" charset="0"/>
              </a:rPr>
            </a:br>
            <a:r>
              <a:rPr lang="en-AU" sz="4400" b="1" dirty="0">
                <a:latin typeface="Bookman Old Style" pitchFamily="18" charset="0"/>
              </a:rPr>
              <a:t>in the Bible's sacred page,</a:t>
            </a:r>
            <a:br>
              <a:rPr lang="en-AU" sz="4400" b="1" dirty="0">
                <a:latin typeface="Bookman Old Style" pitchFamily="18" charset="0"/>
              </a:rPr>
            </a:br>
            <a:r>
              <a:rPr lang="en-AU" sz="4400" b="1" dirty="0">
                <a:latin typeface="Bookman Old Style" pitchFamily="18" charset="0"/>
              </a:rPr>
              <a:t>record of the revelation</a:t>
            </a:r>
            <a:br>
              <a:rPr lang="en-AU" sz="4400" b="1" dirty="0">
                <a:latin typeface="Bookman Old Style" pitchFamily="18" charset="0"/>
              </a:rPr>
            </a:br>
            <a:r>
              <a:rPr lang="en-AU" sz="4400" b="1" dirty="0">
                <a:latin typeface="Bookman Old Style" pitchFamily="18" charset="0"/>
              </a:rPr>
              <a:t>showing God to every age.</a:t>
            </a:r>
            <a:br>
              <a:rPr lang="en-AU" sz="4400" b="1" dirty="0">
                <a:latin typeface="Bookman Old Style" pitchFamily="18" charset="0"/>
              </a:rPr>
            </a:br>
            <a:r>
              <a:rPr lang="en-AU" sz="4400" b="1" i="1" dirty="0">
                <a:latin typeface="Bookman Old Style" pitchFamily="18" charset="0"/>
              </a:rPr>
              <a:t>God has spoken, God has spoken:</a:t>
            </a:r>
            <a:br>
              <a:rPr lang="en-AU" sz="4400" b="1" i="1" dirty="0">
                <a:latin typeface="Bookman Old Style" pitchFamily="18" charset="0"/>
              </a:rPr>
            </a:br>
            <a:r>
              <a:rPr lang="en-AU" sz="4400" b="1" i="1" dirty="0">
                <a:latin typeface="Bookman Old Style" pitchFamily="18" charset="0"/>
              </a:rPr>
              <a:t>praise God for His open word.</a:t>
            </a:r>
          </a:p>
          <a:p>
            <a:pPr algn="ctr">
              <a:lnSpc>
                <a:spcPct val="150000"/>
              </a:lnSpc>
            </a:pPr>
            <a:r>
              <a:rPr lang="en-AU" b="1" i="1" dirty="0">
                <a:effectLst>
                  <a:outerShdw blurRad="38100" dist="38100" dir="2700000" algn="tl">
                    <a:srgbClr val="000000">
                      <a:alpha val="43137"/>
                    </a:srgbClr>
                  </a:outerShdw>
                </a:effectLst>
                <a:latin typeface="Bookman Old Style" pitchFamily="18" charset="0"/>
              </a:rPr>
              <a:t>3/5</a:t>
            </a:r>
            <a:endParaRPr lang="en-AU" i="1" dirty="0">
              <a:effectLst>
                <a:outerShdw blurRad="38100" dist="38100" dir="2700000" algn="tl">
                  <a:srgbClr val="000000">
                    <a:alpha val="43137"/>
                  </a:srgbClr>
                </a:outerShdw>
              </a:effectLst>
              <a:latin typeface="Bookman Old Style"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6555256"/>
          </a:xfrm>
          <a:prstGeom prst="rect">
            <a:avLst/>
          </a:prstGeom>
          <a:noFill/>
        </p:spPr>
        <p:txBody>
          <a:bodyPr wrap="square" rtlCol="0">
            <a:spAutoFit/>
          </a:bodyPr>
          <a:lstStyle/>
          <a:p>
            <a:pPr algn="ctr">
              <a:lnSpc>
                <a:spcPct val="150000"/>
              </a:lnSpc>
            </a:pPr>
            <a:r>
              <a:rPr lang="en-AU" sz="4400" b="1" dirty="0">
                <a:latin typeface="Bookman Old Style" pitchFamily="18" charset="0"/>
              </a:rPr>
              <a:t>Thanks to God whose word is published</a:t>
            </a:r>
            <a:br>
              <a:rPr lang="en-AU" sz="4400" b="1" dirty="0">
                <a:latin typeface="Bookman Old Style" pitchFamily="18" charset="0"/>
              </a:rPr>
            </a:br>
            <a:r>
              <a:rPr lang="en-AU" sz="4400" b="1" dirty="0">
                <a:latin typeface="Bookman Old Style" pitchFamily="18" charset="0"/>
              </a:rPr>
              <a:t>in the tongues of every race.</a:t>
            </a:r>
            <a:br>
              <a:rPr lang="en-AU" sz="4400" b="1" dirty="0">
                <a:latin typeface="Bookman Old Style" pitchFamily="18" charset="0"/>
              </a:rPr>
            </a:br>
            <a:r>
              <a:rPr lang="en-AU" sz="4400" b="1" dirty="0">
                <a:latin typeface="Bookman Old Style" pitchFamily="18" charset="0"/>
              </a:rPr>
              <a:t>See its glory undiminished</a:t>
            </a:r>
            <a:br>
              <a:rPr lang="en-AU" sz="4400" b="1" dirty="0">
                <a:latin typeface="Bookman Old Style" pitchFamily="18" charset="0"/>
              </a:rPr>
            </a:br>
            <a:r>
              <a:rPr lang="en-AU" sz="4400" b="1" dirty="0">
                <a:latin typeface="Bookman Old Style" pitchFamily="18" charset="0"/>
              </a:rPr>
              <a:t>by the change of time and place.</a:t>
            </a:r>
            <a:br>
              <a:rPr lang="en-AU" sz="4400" b="1" dirty="0">
                <a:latin typeface="Bookman Old Style" pitchFamily="18" charset="0"/>
              </a:rPr>
            </a:br>
            <a:r>
              <a:rPr lang="en-AU" sz="4400" b="1" i="1" dirty="0">
                <a:latin typeface="Bookman Old Style" pitchFamily="18" charset="0"/>
              </a:rPr>
              <a:t>God has spoken, God has spoken:</a:t>
            </a:r>
            <a:br>
              <a:rPr lang="en-AU" sz="4400" b="1" i="1" dirty="0">
                <a:latin typeface="Bookman Old Style" pitchFamily="18" charset="0"/>
              </a:rPr>
            </a:br>
            <a:r>
              <a:rPr lang="en-AU" sz="4400" b="1" i="1" dirty="0">
                <a:latin typeface="Bookman Old Style" pitchFamily="18" charset="0"/>
              </a:rPr>
              <a:t>praise God for His open word.</a:t>
            </a:r>
          </a:p>
          <a:p>
            <a:pPr algn="ctr">
              <a:lnSpc>
                <a:spcPct val="150000"/>
              </a:lnSpc>
            </a:pPr>
            <a:r>
              <a:rPr lang="en-AU" b="1" i="1" dirty="0">
                <a:effectLst>
                  <a:outerShdw blurRad="38100" dist="38100" dir="2700000" algn="tl">
                    <a:srgbClr val="000000">
                      <a:alpha val="43137"/>
                    </a:srgbClr>
                  </a:outerShdw>
                </a:effectLst>
                <a:latin typeface="Bookman Old Style" pitchFamily="18" charset="0"/>
              </a:rPr>
              <a:t>4/5</a:t>
            </a:r>
            <a:endParaRPr lang="en-AU" i="1" dirty="0">
              <a:effectLst>
                <a:outerShdw blurRad="38100" dist="38100" dir="2700000" algn="tl">
                  <a:srgbClr val="000000">
                    <a:alpha val="43137"/>
                  </a:srgbClr>
                </a:outerShdw>
              </a:effectLst>
              <a:latin typeface="Bookman Old Style"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12192000" cy="6555256"/>
          </a:xfrm>
          <a:prstGeom prst="rect">
            <a:avLst/>
          </a:prstGeom>
          <a:noFill/>
        </p:spPr>
        <p:txBody>
          <a:bodyPr wrap="square" rtlCol="0">
            <a:spAutoFit/>
          </a:bodyPr>
          <a:lstStyle/>
          <a:p>
            <a:pPr algn="ctr">
              <a:lnSpc>
                <a:spcPct val="150000"/>
              </a:lnSpc>
            </a:pPr>
            <a:r>
              <a:rPr lang="en-AU" sz="4400" b="1" dirty="0">
                <a:latin typeface="Bookman Old Style" pitchFamily="18" charset="0"/>
              </a:rPr>
              <a:t>Thanks to God whose Word is answered</a:t>
            </a:r>
            <a:br>
              <a:rPr lang="en-AU" sz="4400" b="1" dirty="0">
                <a:latin typeface="Bookman Old Style" pitchFamily="18" charset="0"/>
              </a:rPr>
            </a:br>
            <a:r>
              <a:rPr lang="en-AU" sz="4400" b="1" dirty="0">
                <a:latin typeface="Bookman Old Style" pitchFamily="18" charset="0"/>
              </a:rPr>
              <a:t>by the Spirit's voice within.</a:t>
            </a:r>
            <a:br>
              <a:rPr lang="en-AU" sz="4400" b="1" dirty="0">
                <a:latin typeface="Bookman Old Style" pitchFamily="18" charset="0"/>
              </a:rPr>
            </a:br>
            <a:r>
              <a:rPr lang="en-AU" sz="4400" b="1" dirty="0">
                <a:latin typeface="Bookman Old Style" pitchFamily="18" charset="0"/>
              </a:rPr>
              <a:t>Here we drink of joy unmeasured,</a:t>
            </a:r>
            <a:br>
              <a:rPr lang="en-AU" sz="4400" b="1" dirty="0">
                <a:latin typeface="Bookman Old Style" pitchFamily="18" charset="0"/>
              </a:rPr>
            </a:br>
            <a:r>
              <a:rPr lang="en-AU" sz="4400" b="1" dirty="0">
                <a:latin typeface="Bookman Old Style" pitchFamily="18" charset="0"/>
              </a:rPr>
              <a:t>life redeemed from death and sin.</a:t>
            </a:r>
            <a:br>
              <a:rPr lang="en-AU" sz="4400" b="1" dirty="0">
                <a:latin typeface="Bookman Old Style" pitchFamily="18" charset="0"/>
              </a:rPr>
            </a:br>
            <a:r>
              <a:rPr lang="en-AU" sz="4400" b="1" i="1" dirty="0">
                <a:latin typeface="Bookman Old Style" pitchFamily="18" charset="0"/>
              </a:rPr>
              <a:t>God is speaking, God is speaking:</a:t>
            </a:r>
            <a:br>
              <a:rPr lang="en-AU" sz="4400" b="1" i="1" dirty="0">
                <a:latin typeface="Bookman Old Style" pitchFamily="18" charset="0"/>
              </a:rPr>
            </a:br>
            <a:r>
              <a:rPr lang="en-AU" sz="4400" b="1" i="1" dirty="0">
                <a:latin typeface="Bookman Old Style" pitchFamily="18" charset="0"/>
              </a:rPr>
              <a:t>praise God for His open word.</a:t>
            </a:r>
          </a:p>
          <a:p>
            <a:pPr algn="ctr">
              <a:lnSpc>
                <a:spcPct val="150000"/>
              </a:lnSpc>
            </a:pPr>
            <a:r>
              <a:rPr lang="en-AU" b="1" i="1" dirty="0">
                <a:effectLst>
                  <a:outerShdw blurRad="38100" dist="38100" dir="2700000" algn="tl">
                    <a:srgbClr val="000000">
                      <a:alpha val="43137"/>
                    </a:srgbClr>
                  </a:outerShdw>
                </a:effectLst>
                <a:latin typeface="Bookman Old Style" pitchFamily="18" charset="0"/>
              </a:rPr>
              <a:t>5/5</a:t>
            </a:r>
            <a:endParaRPr lang="en-AU" i="1" dirty="0">
              <a:effectLst>
                <a:outerShdw blurRad="38100" dist="38100" dir="2700000" algn="tl">
                  <a:srgbClr val="000000">
                    <a:alpha val="43137"/>
                  </a:srgbClr>
                </a:outerShdw>
              </a:effectLst>
              <a:latin typeface="Bookman Old Style"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erson doing ok hand sign, Thumb signal Hand, Thumb Up Hand, hands, arm,  hand Model png | PNGWing">
            <a:extLst>
              <a:ext uri="{FF2B5EF4-FFF2-40B4-BE49-F238E27FC236}">
                <a16:creationId xmlns:a16="http://schemas.microsoft.com/office/drawing/2014/main" id="{980DACF2-D06F-474F-818A-E9D11E0786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ADBB257-52AE-42A9-B4BC-0297730A355E}"/>
              </a:ext>
            </a:extLst>
          </p:cNvPr>
          <p:cNvSpPr txBox="1"/>
          <p:nvPr/>
        </p:nvSpPr>
        <p:spPr>
          <a:xfrm>
            <a:off x="0" y="1166842"/>
            <a:ext cx="4078514" cy="4524315"/>
          </a:xfrm>
          <a:prstGeom prst="rect">
            <a:avLst/>
          </a:prstGeom>
          <a:noFill/>
        </p:spPr>
        <p:txBody>
          <a:bodyPr wrap="square" rtlCol="0">
            <a:spAutoFit/>
          </a:bodyPr>
          <a:lstStyle/>
          <a:p>
            <a:pPr algn="ctr"/>
            <a:r>
              <a:rPr lang="en-US" sz="9600" dirty="0">
                <a:latin typeface="Algerian" panose="04020705040A02060702" pitchFamily="82" charset="0"/>
              </a:rPr>
              <a:t>Sign of Peace</a:t>
            </a:r>
            <a:endParaRPr lang="en-AU" sz="9600" dirty="0">
              <a:latin typeface="Algerian" panose="04020705040A02060702" pitchFamily="82" charset="0"/>
            </a:endParaRPr>
          </a:p>
        </p:txBody>
      </p:sp>
    </p:spTree>
    <p:extLst>
      <p:ext uri="{BB962C8B-B14F-4D97-AF65-F5344CB8AC3E}">
        <p14:creationId xmlns:p14="http://schemas.microsoft.com/office/powerpoint/2010/main" val="2377249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7799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ood Morning Tea Gifs for Whatsapp, Facebook {Best HD Images}">
            <a:extLst>
              <a:ext uri="{FF2B5EF4-FFF2-40B4-BE49-F238E27FC236}">
                <a16:creationId xmlns:a16="http://schemas.microsoft.com/office/drawing/2014/main" id="{ABAABBFA-2864-4980-9A5D-B886B4D66EC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684" y="0"/>
            <a:ext cx="1220368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3209EE-B9A4-45C5-AD86-C2C6D0D6D504}"/>
              </a:ext>
            </a:extLst>
          </p:cNvPr>
          <p:cNvSpPr txBox="1"/>
          <p:nvPr/>
        </p:nvSpPr>
        <p:spPr>
          <a:xfrm>
            <a:off x="749808" y="1166842"/>
            <a:ext cx="11265408" cy="4524315"/>
          </a:xfrm>
          <a:prstGeom prst="rect">
            <a:avLst/>
          </a:prstGeom>
          <a:noFill/>
        </p:spPr>
        <p:txBody>
          <a:bodyPr wrap="square" rtlCol="0">
            <a:spAutoFit/>
          </a:bodyPr>
          <a:lstStyle/>
          <a:p>
            <a:pPr algn="ctr"/>
            <a:r>
              <a:rPr lang="en-US" sz="9600" dirty="0">
                <a:latin typeface="Algerian" panose="04020705040A02060702" pitchFamily="82" charset="0"/>
                <a:cs typeface="Arial" panose="020B0604020202020204" pitchFamily="34" charset="0"/>
              </a:rPr>
              <a:t>Good morning, </a:t>
            </a:r>
          </a:p>
          <a:p>
            <a:pPr algn="ctr"/>
            <a:r>
              <a:rPr lang="en-US" sz="9600" dirty="0">
                <a:latin typeface="Algerian" panose="04020705040A02060702" pitchFamily="82" charset="0"/>
                <a:cs typeface="Arial" panose="020B0604020202020204" pitchFamily="34" charset="0"/>
              </a:rPr>
              <a:t>have a great week</a:t>
            </a:r>
            <a:endParaRPr lang="en-AU" sz="9600" dirty="0">
              <a:latin typeface="Algerian" panose="04020705040A02060702" pitchFamily="82" charset="0"/>
              <a:cs typeface="Arial" panose="020B0604020202020204" pitchFamily="34" charset="0"/>
            </a:endParaRPr>
          </a:p>
        </p:txBody>
      </p:sp>
    </p:spTree>
    <p:extLst>
      <p:ext uri="{BB962C8B-B14F-4D97-AF65-F5344CB8AC3E}">
        <p14:creationId xmlns:p14="http://schemas.microsoft.com/office/powerpoint/2010/main" val="13654171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Musical Notes Animation Video Effects &amp; Stock Videos">
            <a:extLst>
              <a:ext uri="{FF2B5EF4-FFF2-40B4-BE49-F238E27FC236}">
                <a16:creationId xmlns:a16="http://schemas.microsoft.com/office/drawing/2014/main" id="{A1B62CA2-1C10-4089-A9FA-6302ECB57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2"/>
            <a:ext cx="12189705" cy="68592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62BC806-1793-4A9C-B420-C2A00153C961}"/>
              </a:ext>
            </a:extLst>
          </p:cNvPr>
          <p:cNvSpPr txBox="1"/>
          <p:nvPr/>
        </p:nvSpPr>
        <p:spPr>
          <a:xfrm>
            <a:off x="1670563" y="2405575"/>
            <a:ext cx="8848578" cy="2400657"/>
          </a:xfrm>
          <a:prstGeom prst="rect">
            <a:avLst/>
          </a:prstGeom>
          <a:noFill/>
        </p:spPr>
        <p:txBody>
          <a:bodyPr wrap="square" rtlCol="0">
            <a:spAutoFit/>
          </a:bodyPr>
          <a:lstStyle/>
          <a:p>
            <a:pPr algn="ctr"/>
            <a:r>
              <a:rPr lang="en-US" sz="15000" b="1" i="1" dirty="0">
                <a:solidFill>
                  <a:schemeClr val="bg1"/>
                </a:solidFill>
                <a:effectLst>
                  <a:outerShdw blurRad="38100" dist="38100" dir="2700000" algn="tl">
                    <a:srgbClr val="000000">
                      <a:alpha val="43137"/>
                    </a:srgbClr>
                  </a:outerShdw>
                </a:effectLst>
              </a:rPr>
              <a:t>Postlude</a:t>
            </a:r>
            <a:endParaRPr lang="en-AU" sz="15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871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xit" presetSubtype="0" fill="hold" grpId="1" nodeType="clickEffect">
                                  <p:stCondLst>
                                    <p:cond delay="0"/>
                                  </p:stCondLst>
                                  <p:childTnLst>
                                    <p:animEffect transition="out" filter="wedge">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8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403CB870-2C6D-438D-A190-D44847229556}"/>
              </a:ext>
            </a:extLst>
          </p:cNvPr>
          <p:cNvSpPr txBox="1">
            <a:spLocks noChangeArrowheads="1"/>
          </p:cNvSpPr>
          <p:nvPr/>
        </p:nvSpPr>
        <p:spPr bwMode="auto">
          <a:xfrm>
            <a:off x="1" y="1"/>
            <a:ext cx="12192000" cy="66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en-US" sz="4000" b="1" dirty="0">
                <a:latin typeface="Bookman Old Style" panose="02050604050505020204" pitchFamily="18" charset="0"/>
              </a:rPr>
              <a:t>23 You who fear the LORD, praise Him! </a:t>
            </a:r>
            <a:br>
              <a:rPr lang="en-US" altLang="en-US" sz="4000" b="1" dirty="0">
                <a:latin typeface="Bookman Old Style" panose="02050604050505020204" pitchFamily="18" charset="0"/>
              </a:rPr>
            </a:br>
            <a:r>
              <a:rPr lang="en-US" altLang="en-US" sz="4000" b="1" dirty="0">
                <a:latin typeface="Bookman Old Style" panose="02050604050505020204" pitchFamily="18" charset="0"/>
              </a:rPr>
              <a:t>All you descendants of Jacob, honour him! </a:t>
            </a:r>
            <a:br>
              <a:rPr lang="en-US" altLang="en-US" sz="4000" b="1" dirty="0">
                <a:latin typeface="Bookman Old Style" panose="02050604050505020204" pitchFamily="18" charset="0"/>
              </a:rPr>
            </a:br>
            <a:r>
              <a:rPr lang="en-US" altLang="en-US" sz="4000" b="1" dirty="0">
                <a:latin typeface="Bookman Old Style" panose="02050604050505020204" pitchFamily="18" charset="0"/>
              </a:rPr>
              <a:t>Revere Him, all you descendants of Israel!</a:t>
            </a:r>
          </a:p>
          <a:p>
            <a:pPr>
              <a:lnSpc>
                <a:spcPct val="125000"/>
              </a:lnSpc>
            </a:pPr>
            <a:endParaRPr lang="en-US" altLang="en-US" sz="4000" b="1" i="1" dirty="0">
              <a:latin typeface="Bookman Old Style" panose="02050604050505020204" pitchFamily="18" charset="0"/>
            </a:endParaRPr>
          </a:p>
          <a:p>
            <a:pPr algn="ctr">
              <a:lnSpc>
                <a:spcPct val="125000"/>
              </a:lnSpc>
            </a:pPr>
            <a:r>
              <a:rPr lang="en-US" altLang="en-US" sz="4000" b="1" i="1" dirty="0">
                <a:latin typeface="Bookman Old Style" panose="02050604050505020204" pitchFamily="18" charset="0"/>
              </a:rPr>
              <a:t>24 For He has not despised or disdained </a:t>
            </a:r>
            <a:br>
              <a:rPr lang="en-US" altLang="en-US" sz="4000" b="1" i="1" dirty="0">
                <a:latin typeface="Bookman Old Style" panose="02050604050505020204" pitchFamily="18" charset="0"/>
              </a:rPr>
            </a:br>
            <a:r>
              <a:rPr lang="en-US" altLang="en-US" sz="4000" b="1" i="1" dirty="0">
                <a:latin typeface="Bookman Old Style" panose="02050604050505020204" pitchFamily="18" charset="0"/>
              </a:rPr>
              <a:t> the suffering of the afflicted one; </a:t>
            </a:r>
            <a:br>
              <a:rPr lang="en-US" altLang="en-US" sz="4000" b="1" i="1" dirty="0">
                <a:latin typeface="Bookman Old Style" panose="02050604050505020204" pitchFamily="18" charset="0"/>
              </a:rPr>
            </a:br>
            <a:r>
              <a:rPr lang="en-US" altLang="en-US" sz="4000" b="1" i="1" dirty="0">
                <a:latin typeface="Bookman Old Style" panose="02050604050505020204" pitchFamily="18" charset="0"/>
              </a:rPr>
              <a:t>He has not hidden His face from him </a:t>
            </a:r>
            <a:br>
              <a:rPr lang="en-US" altLang="en-US" sz="4000" b="1" i="1" dirty="0">
                <a:latin typeface="Bookman Old Style" panose="02050604050505020204" pitchFamily="18" charset="0"/>
              </a:rPr>
            </a:br>
            <a:r>
              <a:rPr lang="en-US" altLang="en-US" sz="4000" b="1" i="1" dirty="0">
                <a:latin typeface="Bookman Old Style" panose="02050604050505020204" pitchFamily="18" charset="0"/>
              </a:rPr>
              <a:t>but has listened to his cry for help.</a:t>
            </a:r>
            <a:r>
              <a:rPr lang="en-US" altLang="en-US" sz="4000" dirty="0">
                <a:latin typeface="Bookman Old Style" panose="02050604050505020204" pitchFamily="18" charset="0"/>
              </a:rPr>
              <a:t> </a:t>
            </a:r>
            <a:r>
              <a:rPr lang="en-US" altLang="en-US" sz="4000" b="1" dirty="0">
                <a:latin typeface="Bookman Old Style" panose="02050604050505020204" pitchFamily="18" charset="0"/>
              </a:rPr>
              <a:t> </a:t>
            </a:r>
            <a:endParaRPr lang="en-US" altLang="en-US" sz="4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2522</Words>
  <Application>Microsoft Office PowerPoint</Application>
  <PresentationFormat>Widescreen</PresentationFormat>
  <Paragraphs>206</Paragraphs>
  <Slides>72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72</vt:i4>
      </vt:variant>
    </vt:vector>
  </HeadingPairs>
  <TitlesOfParts>
    <vt:vector size="81" baseType="lpstr">
      <vt:lpstr>Abadi</vt:lpstr>
      <vt:lpstr>Academy Engraved LET</vt:lpstr>
      <vt:lpstr>Algerian</vt:lpstr>
      <vt:lpstr>Arial</vt:lpstr>
      <vt:lpstr>Biondi</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Lunney</dc:creator>
  <cp:lastModifiedBy>Uniting Church</cp:lastModifiedBy>
  <cp:revision>48</cp:revision>
  <dcterms:created xsi:type="dcterms:W3CDTF">2021-04-27T12:21:29Z</dcterms:created>
  <dcterms:modified xsi:type="dcterms:W3CDTF">2021-05-05T00:07:30Z</dcterms:modified>
</cp:coreProperties>
</file>